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9" r:id="rId9"/>
    <p:sldId id="261" r:id="rId10"/>
    <p:sldId id="267" r:id="rId11"/>
    <p:sldId id="270" r:id="rId12"/>
    <p:sldId id="265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o" initials="F" lastIdx="2" clrIdx="0">
    <p:extLst>
      <p:ext uri="{19B8F6BF-5375-455C-9EA6-DF929625EA0E}">
        <p15:presenceInfo xmlns:p15="http://schemas.microsoft.com/office/powerpoint/2012/main" userId="Frances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09FD7-7B2A-4A46-BE2C-4BEBB349818F}" v="203" dt="2020-12-17T16:30:12.476"/>
    <p1510:client id="{FC7B1887-1785-4943-90DA-CF15963C20C9}" v="61" vWet="63" dt="2020-12-17T16:28:19.40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Madonna" userId="965573e3-9e20-47b6-a017-4c62b2d056b1" providerId="ADAL" clId="{861F6450-7A47-114F-ABD9-7C5A88B797E1}"/>
    <pc:docChg chg="undo custSel mod addSld delSld modSld sldOrd">
      <pc:chgData name="Alessandro Madonna" userId="965573e3-9e20-47b6-a017-4c62b2d056b1" providerId="ADAL" clId="{861F6450-7A47-114F-ABD9-7C5A88B797E1}" dt="2020-11-29T17:57:52.370" v="1950" actId="14100"/>
      <pc:docMkLst>
        <pc:docMk/>
      </pc:docMkLst>
      <pc:sldChg chg="addSp delSp modSp mod">
        <pc:chgData name="Alessandro Madonna" userId="965573e3-9e20-47b6-a017-4c62b2d056b1" providerId="ADAL" clId="{861F6450-7A47-114F-ABD9-7C5A88B797E1}" dt="2020-11-27T17:12:21.301" v="318" actId="14100"/>
        <pc:sldMkLst>
          <pc:docMk/>
          <pc:sldMk cId="4252699064" sldId="257"/>
        </pc:sldMkLst>
        <pc:spChg chg="mod">
          <ac:chgData name="Alessandro Madonna" userId="965573e3-9e20-47b6-a017-4c62b2d056b1" providerId="ADAL" clId="{861F6450-7A47-114F-ABD9-7C5A88B797E1}" dt="2020-11-27T17:11:52.617" v="312" actId="1076"/>
          <ac:spMkLst>
            <pc:docMk/>
            <pc:sldMk cId="4252699064" sldId="257"/>
            <ac:spMk id="2" creationId="{654D07B2-2239-4286-AB4A-BA148CA50F4A}"/>
          </ac:spMkLst>
        </pc:spChg>
        <pc:spChg chg="del">
          <ac:chgData name="Alessandro Madonna" userId="965573e3-9e20-47b6-a017-4c62b2d056b1" providerId="ADAL" clId="{861F6450-7A47-114F-ABD9-7C5A88B797E1}" dt="2020-11-27T16:44:36.518" v="39"/>
          <ac:spMkLst>
            <pc:docMk/>
            <pc:sldMk cId="4252699064" sldId="257"/>
            <ac:spMk id="3" creationId="{B8E26151-9630-42E6-97D6-09BD265DAA2D}"/>
          </ac:spMkLst>
        </pc:spChg>
        <pc:spChg chg="add del mod">
          <ac:chgData name="Alessandro Madonna" userId="965573e3-9e20-47b6-a017-4c62b2d056b1" providerId="ADAL" clId="{861F6450-7A47-114F-ABD9-7C5A88B797E1}" dt="2020-11-27T17:12:05.854" v="315" actId="14100"/>
          <ac:spMkLst>
            <pc:docMk/>
            <pc:sldMk cId="4252699064" sldId="257"/>
            <ac:spMk id="6" creationId="{5D085A96-C1C7-724A-BF09-AC1E0ADAA1D5}"/>
          </ac:spMkLst>
        </pc:spChg>
        <pc:spChg chg="add del mod">
          <ac:chgData name="Alessandro Madonna" userId="965573e3-9e20-47b6-a017-4c62b2d056b1" providerId="ADAL" clId="{861F6450-7A47-114F-ABD9-7C5A88B797E1}" dt="2020-11-27T17:05:46.475" v="274"/>
          <ac:spMkLst>
            <pc:docMk/>
            <pc:sldMk cId="4252699064" sldId="257"/>
            <ac:spMk id="8" creationId="{C2ECDED3-BF10-F54E-9B41-F4C6ABABAEF5}"/>
          </ac:spMkLst>
        </pc:spChg>
        <pc:picChg chg="add del mod">
          <ac:chgData name="Alessandro Madonna" userId="965573e3-9e20-47b6-a017-4c62b2d056b1" providerId="ADAL" clId="{861F6450-7A47-114F-ABD9-7C5A88B797E1}" dt="2020-11-27T17:04:06.641" v="247" actId="21"/>
          <ac:picMkLst>
            <pc:docMk/>
            <pc:sldMk cId="4252699064" sldId="257"/>
            <ac:picMk id="5" creationId="{4BEFF743-85F7-AE42-A7B8-06441E4913F1}"/>
          </ac:picMkLst>
        </pc:picChg>
        <pc:picChg chg="add mod">
          <ac:chgData name="Alessandro Madonna" userId="965573e3-9e20-47b6-a017-4c62b2d056b1" providerId="ADAL" clId="{861F6450-7A47-114F-ABD9-7C5A88B797E1}" dt="2020-11-27T17:12:21.301" v="318" actId="14100"/>
          <ac:picMkLst>
            <pc:docMk/>
            <pc:sldMk cId="4252699064" sldId="257"/>
            <ac:picMk id="9" creationId="{C9AE903A-9A81-A346-B6CC-2E8CAA441CA8}"/>
          </ac:picMkLst>
        </pc:picChg>
      </pc:sldChg>
      <pc:sldChg chg="addSp delSp modSp new mod setBg">
        <pc:chgData name="Alessandro Madonna" userId="965573e3-9e20-47b6-a017-4c62b2d056b1" providerId="ADAL" clId="{861F6450-7A47-114F-ABD9-7C5A88B797E1}" dt="2020-11-27T17:11:36.574" v="311" actId="1076"/>
        <pc:sldMkLst>
          <pc:docMk/>
          <pc:sldMk cId="812454442" sldId="258"/>
        </pc:sldMkLst>
        <pc:spChg chg="mod">
          <ac:chgData name="Alessandro Madonna" userId="965573e3-9e20-47b6-a017-4c62b2d056b1" providerId="ADAL" clId="{861F6450-7A47-114F-ABD9-7C5A88B797E1}" dt="2020-11-27T17:10:46.860" v="305" actId="14100"/>
          <ac:spMkLst>
            <pc:docMk/>
            <pc:sldMk cId="812454442" sldId="258"/>
            <ac:spMk id="2" creationId="{35544C12-2847-2B49-B48A-768B9B7518EC}"/>
          </ac:spMkLst>
        </pc:spChg>
        <pc:spChg chg="del">
          <ac:chgData name="Alessandro Madonna" userId="965573e3-9e20-47b6-a017-4c62b2d056b1" providerId="ADAL" clId="{861F6450-7A47-114F-ABD9-7C5A88B797E1}" dt="2020-11-27T16:45:41.556" v="81"/>
          <ac:spMkLst>
            <pc:docMk/>
            <pc:sldMk cId="812454442" sldId="258"/>
            <ac:spMk id="3" creationId="{B4BB241A-B8E7-134A-BED3-12CFE26BCD07}"/>
          </ac:spMkLst>
        </pc:spChg>
        <pc:spChg chg="mod ord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4" creationId="{C5E43EEE-4C00-AF4C-9538-727952679DEF}"/>
          </ac:spMkLst>
        </pc:spChg>
        <pc:spChg chg="add mod">
          <ac:chgData name="Alessandro Madonna" userId="965573e3-9e20-47b6-a017-4c62b2d056b1" providerId="ADAL" clId="{861F6450-7A47-114F-ABD9-7C5A88B797E1}" dt="2020-11-27T16:54:10.459" v="181" actId="14100"/>
          <ac:spMkLst>
            <pc:docMk/>
            <pc:sldMk cId="812454442" sldId="258"/>
            <ac:spMk id="8" creationId="{C0D8D889-442C-8B4B-A1B0-8B2744D26FCF}"/>
          </ac:spMkLst>
        </pc:spChg>
        <pc:spChg chg="add del mod">
          <ac:chgData name="Alessandro Madonna" userId="965573e3-9e20-47b6-a017-4c62b2d056b1" providerId="ADAL" clId="{861F6450-7A47-114F-ABD9-7C5A88B797E1}" dt="2020-11-27T16:46:48.091" v="110"/>
          <ac:spMkLst>
            <pc:docMk/>
            <pc:sldMk cId="812454442" sldId="258"/>
            <ac:spMk id="9" creationId="{2ED5CB09-256E-E448-AAA7-1EE54A214BA3}"/>
          </ac:spMkLst>
        </pc:spChg>
        <pc:spChg chg="add mod">
          <ac:chgData name="Alessandro Madonna" userId="965573e3-9e20-47b6-a017-4c62b2d056b1" providerId="ADAL" clId="{861F6450-7A47-114F-ABD9-7C5A88B797E1}" dt="2020-11-27T16:54:19.670" v="182" actId="1076"/>
          <ac:spMkLst>
            <pc:docMk/>
            <pc:sldMk cId="812454442" sldId="258"/>
            <ac:spMk id="10" creationId="{79365FF6-BBFD-ED4A-BA80-FC2E85999294}"/>
          </ac:spMkLst>
        </pc:spChg>
        <pc:spChg chg="add del mod">
          <ac:chgData name="Alessandro Madonna" userId="965573e3-9e20-47b6-a017-4c62b2d056b1" providerId="ADAL" clId="{861F6450-7A47-114F-ABD9-7C5A88B797E1}" dt="2020-11-27T16:58:29.452" v="202" actId="478"/>
          <ac:spMkLst>
            <pc:docMk/>
            <pc:sldMk cId="812454442" sldId="258"/>
            <ac:spMk id="11" creationId="{3713F9AC-BADE-1841-AFA5-9A12A74C9D44}"/>
          </ac:spMkLst>
        </pc:spChg>
        <pc:spChg chg="add del mod">
          <ac:chgData name="Alessandro Madonna" userId="965573e3-9e20-47b6-a017-4c62b2d056b1" providerId="ADAL" clId="{861F6450-7A47-114F-ABD9-7C5A88B797E1}" dt="2020-11-27T16:58:17.382" v="199" actId="478"/>
          <ac:spMkLst>
            <pc:docMk/>
            <pc:sldMk cId="812454442" sldId="258"/>
            <ac:spMk id="14" creationId="{7C86707D-F76B-974C-8B95-8F1E8DC6B528}"/>
          </ac:spMkLst>
        </pc:spChg>
        <pc:spChg chg="add del mod">
          <ac:chgData name="Alessandro Madonna" userId="965573e3-9e20-47b6-a017-4c62b2d056b1" providerId="ADAL" clId="{861F6450-7A47-114F-ABD9-7C5A88B797E1}" dt="2020-11-27T17:03:15.687" v="242" actId="478"/>
          <ac:spMkLst>
            <pc:docMk/>
            <pc:sldMk cId="812454442" sldId="258"/>
            <ac:spMk id="16" creationId="{3F0F7F23-03FB-4142-9B1A-FE846BEA88A2}"/>
          </ac:spMkLst>
        </pc:spChg>
        <pc:spChg chg="add mod">
          <ac:chgData name="Alessandro Madonna" userId="965573e3-9e20-47b6-a017-4c62b2d056b1" providerId="ADAL" clId="{861F6450-7A47-114F-ABD9-7C5A88B797E1}" dt="2020-11-27T17:11:19.483" v="308" actId="13822"/>
          <ac:spMkLst>
            <pc:docMk/>
            <pc:sldMk cId="812454442" sldId="258"/>
            <ac:spMk id="17" creationId="{625C1C3A-A2A6-6E44-8B57-4C2852ADA33D}"/>
          </ac:spMkLst>
        </pc:spChg>
        <pc:spChg chg="add del">
          <ac:chgData name="Alessandro Madonna" userId="965573e3-9e20-47b6-a017-4c62b2d056b1" providerId="ADAL" clId="{861F6450-7A47-114F-ABD9-7C5A88B797E1}" dt="2020-11-27T17:03:05.873" v="233" actId="26606"/>
          <ac:spMkLst>
            <pc:docMk/>
            <pc:sldMk cId="812454442" sldId="258"/>
            <ac:spMk id="21" creationId="{A5931BE0-4B93-4D6C-878E-ACC59D6B4587}"/>
          </ac:spMkLst>
        </pc:spChg>
        <pc:spChg chg="add del">
          <ac:chgData name="Alessandro Madonna" userId="965573e3-9e20-47b6-a017-4c62b2d056b1" providerId="ADAL" clId="{861F6450-7A47-114F-ABD9-7C5A88B797E1}" dt="2020-11-27T17:03:05.873" v="233" actId="26606"/>
          <ac:spMkLst>
            <pc:docMk/>
            <pc:sldMk cId="812454442" sldId="258"/>
            <ac:spMk id="23" creationId="{D3262674-A504-4C90-BBBB-94D20F92A2B6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25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26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27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35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37" creationId="{D7750348-5249-48BE-B8D8-43608AD74ED1}"/>
          </ac:spMkLst>
        </pc:spChg>
        <pc:spChg chg="add del">
          <ac:chgData name="Alessandro Madonna" userId="965573e3-9e20-47b6-a017-4c62b2d056b1" providerId="ADAL" clId="{861F6450-7A47-114F-ABD9-7C5A88B797E1}" dt="2020-11-27T17:03:07.121" v="235" actId="26606"/>
          <ac:spMkLst>
            <pc:docMk/>
            <pc:sldMk cId="812454442" sldId="258"/>
            <ac:spMk id="39" creationId="{1BC3C586-41D9-4369-AF7F-3A2DB21DBF81}"/>
          </ac:spMkLst>
        </pc:spChg>
        <pc:spChg chg="add del">
          <ac:chgData name="Alessandro Madonna" userId="965573e3-9e20-47b6-a017-4c62b2d056b1" providerId="ADAL" clId="{861F6450-7A47-114F-ABD9-7C5A88B797E1}" dt="2020-11-27T17:03:09.170" v="237" actId="26606"/>
          <ac:spMkLst>
            <pc:docMk/>
            <pc:sldMk cId="812454442" sldId="258"/>
            <ac:spMk id="42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7T17:03:09.170" v="237" actId="26606"/>
          <ac:spMkLst>
            <pc:docMk/>
            <pc:sldMk cId="812454442" sldId="258"/>
            <ac:spMk id="47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7T17:03:09.170" v="237" actId="26606"/>
          <ac:spMkLst>
            <pc:docMk/>
            <pc:sldMk cId="812454442" sldId="258"/>
            <ac:spMk id="48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7T17:03:09.170" v="237" actId="26606"/>
          <ac:spMkLst>
            <pc:docMk/>
            <pc:sldMk cId="812454442" sldId="258"/>
            <ac:spMk id="54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7T17:03:09.170" v="237" actId="26606"/>
          <ac:spMkLst>
            <pc:docMk/>
            <pc:sldMk cId="812454442" sldId="258"/>
            <ac:spMk id="55" creationId="{28A00A08-E4E6-4184-B484-E0E034072AE0}"/>
          </ac:spMkLst>
        </pc:spChg>
        <pc:spChg chg="add del">
          <ac:chgData name="Alessandro Madonna" userId="965573e3-9e20-47b6-a017-4c62b2d056b1" providerId="ADAL" clId="{861F6450-7A47-114F-ABD9-7C5A88B797E1}" dt="2020-11-27T17:03:11.142" v="239" actId="26606"/>
          <ac:spMkLst>
            <pc:docMk/>
            <pc:sldMk cId="812454442" sldId="258"/>
            <ac:spMk id="59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7T17:03:11.142" v="239" actId="26606"/>
          <ac:spMkLst>
            <pc:docMk/>
            <pc:sldMk cId="812454442" sldId="258"/>
            <ac:spMk id="60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7T17:03:11.142" v="239" actId="26606"/>
          <ac:spMkLst>
            <pc:docMk/>
            <pc:sldMk cId="812454442" sldId="258"/>
            <ac:spMk id="61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7T17:03:11.142" v="239" actId="26606"/>
          <ac:spMkLst>
            <pc:docMk/>
            <pc:sldMk cId="812454442" sldId="258"/>
            <ac:spMk id="63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7T17:03:11.142" v="239" actId="26606"/>
          <ac:spMkLst>
            <pc:docMk/>
            <pc:sldMk cId="812454442" sldId="258"/>
            <ac:spMk id="64" creationId="{BEBFBB3C-FA07-4A06-A8D8-D690F92A2817}"/>
          </ac:spMkLst>
        </pc:spChg>
        <pc:spChg chg="add del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67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68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69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75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7T17:03:13.146" v="241" actId="26606"/>
          <ac:spMkLst>
            <pc:docMk/>
            <pc:sldMk cId="812454442" sldId="258"/>
            <ac:spMk id="76" creationId="{28A00A08-E4E6-4184-B484-E0E034072AE0}"/>
          </ac:spMkLst>
        </pc:spChg>
        <pc:grpChg chg="add del mod">
          <ac:chgData name="Alessandro Madonna" userId="965573e3-9e20-47b6-a017-4c62b2d056b1" providerId="ADAL" clId="{861F6450-7A47-114F-ABD9-7C5A88B797E1}" dt="2020-11-27T17:11:36.574" v="311" actId="1076"/>
          <ac:grpSpMkLst>
            <pc:docMk/>
            <pc:sldMk cId="812454442" sldId="258"/>
            <ac:grpSpMk id="12" creationId="{4D3B87E8-6036-4C4E-A804-6DA6822172C2}"/>
          </ac:grpSpMkLst>
        </pc:grpChg>
        <pc:grpChg chg="add del">
          <ac:chgData name="Alessandro Madonna" userId="965573e3-9e20-47b6-a017-4c62b2d056b1" providerId="ADAL" clId="{861F6450-7A47-114F-ABD9-7C5A88B797E1}" dt="2020-11-27T17:03:07.121" v="235" actId="26606"/>
          <ac:grpSpMkLst>
            <pc:docMk/>
            <pc:sldMk cId="812454442" sldId="258"/>
            <ac:grpSpMk id="29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7T17:03:09.170" v="237" actId="26606"/>
          <ac:grpSpMkLst>
            <pc:docMk/>
            <pc:sldMk cId="812454442" sldId="258"/>
            <ac:grpSpMk id="43" creationId="{4B158E9A-DBF4-4AA7-B6B7-8C8EB2FBDD68}"/>
          </ac:grpSpMkLst>
        </pc:grpChg>
        <pc:grpChg chg="add del">
          <ac:chgData name="Alessandro Madonna" userId="965573e3-9e20-47b6-a017-4c62b2d056b1" providerId="ADAL" clId="{861F6450-7A47-114F-ABD9-7C5A88B797E1}" dt="2020-11-27T17:03:09.170" v="237" actId="26606"/>
          <ac:grpSpMkLst>
            <pc:docMk/>
            <pc:sldMk cId="812454442" sldId="258"/>
            <ac:grpSpMk id="49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7T17:03:09.170" v="237" actId="26606"/>
          <ac:grpSpMkLst>
            <pc:docMk/>
            <pc:sldMk cId="812454442" sldId="258"/>
            <ac:grpSpMk id="56" creationId="{0780E404-3121-4F33-AF2D-65F659A97798}"/>
          </ac:grpSpMkLst>
        </pc:grpChg>
        <pc:grpChg chg="add del">
          <ac:chgData name="Alessandro Madonna" userId="965573e3-9e20-47b6-a017-4c62b2d056b1" providerId="ADAL" clId="{861F6450-7A47-114F-ABD9-7C5A88B797E1}" dt="2020-11-27T17:03:11.142" v="239" actId="26606"/>
          <ac:grpSpMkLst>
            <pc:docMk/>
            <pc:sldMk cId="812454442" sldId="258"/>
            <ac:grpSpMk id="62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7T17:03:13.146" v="241" actId="26606"/>
          <ac:grpSpMkLst>
            <pc:docMk/>
            <pc:sldMk cId="812454442" sldId="258"/>
            <ac:grpSpMk id="70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7T17:03:13.146" v="241" actId="26606"/>
          <ac:grpSpMkLst>
            <pc:docMk/>
            <pc:sldMk cId="812454442" sldId="258"/>
            <ac:grpSpMk id="77" creationId="{0780E404-3121-4F33-AF2D-65F659A97798}"/>
          </ac:grpSpMkLst>
        </pc:grpChg>
        <pc:grpChg chg="add del">
          <ac:chgData name="Alessandro Madonna" userId="965573e3-9e20-47b6-a017-4c62b2d056b1" providerId="ADAL" clId="{861F6450-7A47-114F-ABD9-7C5A88B797E1}" dt="2020-11-27T17:03:13.146" v="241" actId="26606"/>
          <ac:grpSpMkLst>
            <pc:docMk/>
            <pc:sldMk cId="812454442" sldId="258"/>
            <ac:grpSpMk id="78" creationId="{4B158E9A-DBF4-4AA7-B6B7-8C8EB2FBDD68}"/>
          </ac:grpSpMkLst>
        </pc:grpChg>
        <pc:picChg chg="add del mod">
          <ac:chgData name="Alessandro Madonna" userId="965573e3-9e20-47b6-a017-4c62b2d056b1" providerId="ADAL" clId="{861F6450-7A47-114F-ABD9-7C5A88B797E1}" dt="2020-11-27T17:11:29.424" v="310" actId="14100"/>
          <ac:picMkLst>
            <pc:docMk/>
            <pc:sldMk cId="812454442" sldId="258"/>
            <ac:picMk id="5" creationId="{54F8ED9A-80C8-C944-AD1D-DA8797C5317E}"/>
          </ac:picMkLst>
        </pc:picChg>
        <pc:picChg chg="add del">
          <ac:chgData name="Alessandro Madonna" userId="965573e3-9e20-47b6-a017-4c62b2d056b1" providerId="ADAL" clId="{861F6450-7A47-114F-ABD9-7C5A88B797E1}" dt="2020-11-27T17:03:07.121" v="235" actId="26606"/>
          <ac:picMkLst>
            <pc:docMk/>
            <pc:sldMk cId="812454442" sldId="258"/>
            <ac:picMk id="20" creationId="{5038D8CE-1230-42DF-82F2-C296AF513B45}"/>
          </ac:picMkLst>
        </pc:picChg>
        <pc:picChg chg="add del">
          <ac:chgData name="Alessandro Madonna" userId="965573e3-9e20-47b6-a017-4c62b2d056b1" providerId="ADAL" clId="{861F6450-7A47-114F-ABD9-7C5A88B797E1}" dt="2020-11-27T17:03:09.170" v="237" actId="26606"/>
          <ac:picMkLst>
            <pc:docMk/>
            <pc:sldMk cId="812454442" sldId="258"/>
            <ac:picMk id="57" creationId="{86E66CAE-ECE6-41AA-BDDE-0B5D3343B7F3}"/>
          </ac:picMkLst>
        </pc:picChg>
        <pc:picChg chg="add del">
          <ac:chgData name="Alessandro Madonna" userId="965573e3-9e20-47b6-a017-4c62b2d056b1" providerId="ADAL" clId="{861F6450-7A47-114F-ABD9-7C5A88B797E1}" dt="2020-11-27T17:03:11.142" v="239" actId="26606"/>
          <ac:picMkLst>
            <pc:docMk/>
            <pc:sldMk cId="812454442" sldId="258"/>
            <ac:picMk id="65" creationId="{EE39C09F-4771-4D69-81E1-F25FDE35C955}"/>
          </ac:picMkLst>
        </pc:picChg>
        <pc:picChg chg="add del">
          <ac:chgData name="Alessandro Madonna" userId="965573e3-9e20-47b6-a017-4c62b2d056b1" providerId="ADAL" clId="{861F6450-7A47-114F-ABD9-7C5A88B797E1}" dt="2020-11-27T17:03:13.146" v="241" actId="26606"/>
          <ac:picMkLst>
            <pc:docMk/>
            <pc:sldMk cId="812454442" sldId="258"/>
            <ac:picMk id="79" creationId="{86E66CAE-ECE6-41AA-BDDE-0B5D3343B7F3}"/>
          </ac:picMkLst>
        </pc:picChg>
        <pc:cxnChg chg="add del">
          <ac:chgData name="Alessandro Madonna" userId="965573e3-9e20-47b6-a017-4c62b2d056b1" providerId="ADAL" clId="{861F6450-7A47-114F-ABD9-7C5A88B797E1}" dt="2020-11-27T16:46:02.960" v="84" actId="478"/>
          <ac:cxnSpMkLst>
            <pc:docMk/>
            <pc:sldMk cId="812454442" sldId="258"/>
            <ac:cxnSpMk id="7" creationId="{4D02CF58-730B-064F-BB7F-A20CD886ADA4}"/>
          </ac:cxnSpMkLst>
        </pc:cxnChg>
      </pc:sldChg>
      <pc:sldChg chg="modSp del mod">
        <pc:chgData name="Alessandro Madonna" userId="965573e3-9e20-47b6-a017-4c62b2d056b1" providerId="ADAL" clId="{861F6450-7A47-114F-ABD9-7C5A88B797E1}" dt="2020-11-27T16:45:16.526" v="59" actId="2696"/>
        <pc:sldMkLst>
          <pc:docMk/>
          <pc:sldMk cId="1284141270" sldId="258"/>
        </pc:sldMkLst>
        <pc:spChg chg="mod">
          <ac:chgData name="Alessandro Madonna" userId="965573e3-9e20-47b6-a017-4c62b2d056b1" providerId="ADAL" clId="{861F6450-7A47-114F-ABD9-7C5A88B797E1}" dt="2020-11-27T16:45:08.690" v="58" actId="20577"/>
          <ac:spMkLst>
            <pc:docMk/>
            <pc:sldMk cId="1284141270" sldId="258"/>
            <ac:spMk id="2" creationId="{CC8E92AF-E853-4CED-AE51-7567F89A0F77}"/>
          </ac:spMkLst>
        </pc:spChg>
      </pc:sldChg>
      <pc:sldChg chg="addSp delSp modSp new mod">
        <pc:chgData name="Alessandro Madonna" userId="965573e3-9e20-47b6-a017-4c62b2d056b1" providerId="ADAL" clId="{861F6450-7A47-114F-ABD9-7C5A88B797E1}" dt="2020-11-27T17:02:46.415" v="230" actId="14100"/>
        <pc:sldMkLst>
          <pc:docMk/>
          <pc:sldMk cId="1931729348" sldId="259"/>
        </pc:sldMkLst>
        <pc:spChg chg="mod">
          <ac:chgData name="Alessandro Madonna" userId="965573e3-9e20-47b6-a017-4c62b2d056b1" providerId="ADAL" clId="{861F6450-7A47-114F-ABD9-7C5A88B797E1}" dt="2020-11-27T16:47:43.093" v="138" actId="20577"/>
          <ac:spMkLst>
            <pc:docMk/>
            <pc:sldMk cId="1931729348" sldId="259"/>
            <ac:spMk id="2" creationId="{1510E9C0-E187-6845-8C34-C84BB43582F8}"/>
          </ac:spMkLst>
        </pc:spChg>
        <pc:spChg chg="del">
          <ac:chgData name="Alessandro Madonna" userId="965573e3-9e20-47b6-a017-4c62b2d056b1" providerId="ADAL" clId="{861F6450-7A47-114F-ABD9-7C5A88B797E1}" dt="2020-11-27T16:52:34.094" v="145"/>
          <ac:spMkLst>
            <pc:docMk/>
            <pc:sldMk cId="1931729348" sldId="259"/>
            <ac:spMk id="3" creationId="{6CAD1466-25C4-BA49-81E1-2EE4B411BCCD}"/>
          </ac:spMkLst>
        </pc:spChg>
        <pc:spChg chg="add del mod">
          <ac:chgData name="Alessandro Madonna" userId="965573e3-9e20-47b6-a017-4c62b2d056b1" providerId="ADAL" clId="{861F6450-7A47-114F-ABD9-7C5A88B797E1}" dt="2020-11-27T16:54:24.780" v="183" actId="478"/>
          <ac:spMkLst>
            <pc:docMk/>
            <pc:sldMk cId="1931729348" sldId="259"/>
            <ac:spMk id="6" creationId="{A49449A0-DAE3-AC4B-A778-8D28C89B394E}"/>
          </ac:spMkLst>
        </pc:spChg>
        <pc:spChg chg="add mod">
          <ac:chgData name="Alessandro Madonna" userId="965573e3-9e20-47b6-a017-4c62b2d056b1" providerId="ADAL" clId="{861F6450-7A47-114F-ABD9-7C5A88B797E1}" dt="2020-11-27T17:00:57.675" v="216" actId="14100"/>
          <ac:spMkLst>
            <pc:docMk/>
            <pc:sldMk cId="1931729348" sldId="259"/>
            <ac:spMk id="7" creationId="{4121CE14-092F-B646-B664-A8165B6DC93B}"/>
          </ac:spMkLst>
        </pc:spChg>
        <pc:spChg chg="add mod">
          <ac:chgData name="Alessandro Madonna" userId="965573e3-9e20-47b6-a017-4c62b2d056b1" providerId="ADAL" clId="{861F6450-7A47-114F-ABD9-7C5A88B797E1}" dt="2020-11-27T16:54:37.471" v="185" actId="1076"/>
          <ac:spMkLst>
            <pc:docMk/>
            <pc:sldMk cId="1931729348" sldId="259"/>
            <ac:spMk id="8" creationId="{7058B256-9C20-C54A-B336-BBA5BF514E00}"/>
          </ac:spMkLst>
        </pc:spChg>
        <pc:spChg chg="add mod">
          <ac:chgData name="Alessandro Madonna" userId="965573e3-9e20-47b6-a017-4c62b2d056b1" providerId="ADAL" clId="{861F6450-7A47-114F-ABD9-7C5A88B797E1}" dt="2020-11-27T17:00:47.670" v="214" actId="14100"/>
          <ac:spMkLst>
            <pc:docMk/>
            <pc:sldMk cId="1931729348" sldId="259"/>
            <ac:spMk id="54" creationId="{D579BCD5-6793-0043-8A96-5687F6F15655}"/>
          </ac:spMkLst>
        </pc:spChg>
        <pc:grpChg chg="add mod">
          <ac:chgData name="Alessandro Madonna" userId="965573e3-9e20-47b6-a017-4c62b2d056b1" providerId="ADAL" clId="{861F6450-7A47-114F-ABD9-7C5A88B797E1}" dt="2020-11-27T17:02:09.512" v="224" actId="1076"/>
          <ac:grpSpMkLst>
            <pc:docMk/>
            <pc:sldMk cId="1931729348" sldId="259"/>
            <ac:grpSpMk id="9" creationId="{41B80914-4D4C-654D-9BCB-DFA76B88BD58}"/>
          </ac:grpSpMkLst>
        </pc:grpChg>
        <pc:graphicFrameChg chg="add mod modGraphic">
          <ac:chgData name="Alessandro Madonna" userId="965573e3-9e20-47b6-a017-4c62b2d056b1" providerId="ADAL" clId="{861F6450-7A47-114F-ABD9-7C5A88B797E1}" dt="2020-11-27T17:02:46.415" v="230" actId="14100"/>
          <ac:graphicFrameMkLst>
            <pc:docMk/>
            <pc:sldMk cId="1931729348" sldId="259"/>
            <ac:graphicFrameMk id="5" creationId="{F7E2B07D-01E8-CD43-AAA1-A7808AAFF5C5}"/>
          </ac:graphicFrameMkLst>
        </pc:graphicFrameChg>
      </pc:sldChg>
      <pc:sldChg chg="new del">
        <pc:chgData name="Alessandro Madonna" userId="965573e3-9e20-47b6-a017-4c62b2d056b1" providerId="ADAL" clId="{861F6450-7A47-114F-ABD9-7C5A88B797E1}" dt="2020-11-27T17:07:56.993" v="291" actId="2696"/>
        <pc:sldMkLst>
          <pc:docMk/>
          <pc:sldMk cId="279729966" sldId="260"/>
        </pc:sldMkLst>
      </pc:sldChg>
      <pc:sldChg chg="addSp delSp modSp add del mod ord setBg delDesignElem">
        <pc:chgData name="Alessandro Madonna" userId="965573e3-9e20-47b6-a017-4c62b2d056b1" providerId="ADAL" clId="{861F6450-7A47-114F-ABD9-7C5A88B797E1}" dt="2020-11-27T17:06:01.696" v="275" actId="2696"/>
        <pc:sldMkLst>
          <pc:docMk/>
          <pc:sldMk cId="1732322370" sldId="260"/>
        </pc:sldMkLst>
        <pc:spChg chg="mod">
          <ac:chgData name="Alessandro Madonna" userId="965573e3-9e20-47b6-a017-4c62b2d056b1" providerId="ADAL" clId="{861F6450-7A47-114F-ABD9-7C5A88B797E1}" dt="2020-11-27T17:04:45.086" v="252"/>
          <ac:spMkLst>
            <pc:docMk/>
            <pc:sldMk cId="1732322370" sldId="260"/>
            <ac:spMk id="2" creationId="{1510E9C0-E187-6845-8C34-C84BB43582F8}"/>
          </ac:spMkLst>
        </pc:spChg>
        <pc:spChg chg="add del mod">
          <ac:chgData name="Alessandro Madonna" userId="965573e3-9e20-47b6-a017-4c62b2d056b1" providerId="ADAL" clId="{861F6450-7A47-114F-ABD9-7C5A88B797E1}" dt="2020-11-27T17:04:49.030" v="254" actId="478"/>
          <ac:spMkLst>
            <pc:docMk/>
            <pc:sldMk cId="1732322370" sldId="260"/>
            <ac:spMk id="6" creationId="{0F1C7684-9FE1-5B4E-9B48-B3AC7E34D5EB}"/>
          </ac:spMkLst>
        </pc:spChg>
        <pc:spChg chg="add del mod">
          <ac:chgData name="Alessandro Madonna" userId="965573e3-9e20-47b6-a017-4c62b2d056b1" providerId="ADAL" clId="{861F6450-7A47-114F-ABD9-7C5A88B797E1}" dt="2020-11-27T17:05:19.469" v="264" actId="478"/>
          <ac:spMkLst>
            <pc:docMk/>
            <pc:sldMk cId="1732322370" sldId="260"/>
            <ac:spMk id="10" creationId="{632AC308-24DF-4D4D-85C0-332BC9BF1FF8}"/>
          </ac:spMkLst>
        </pc:spChg>
        <pc:spChg chg="add del mod">
          <ac:chgData name="Alessandro Madonna" userId="965573e3-9e20-47b6-a017-4c62b2d056b1" providerId="ADAL" clId="{861F6450-7A47-114F-ABD9-7C5A88B797E1}" dt="2020-11-27T17:05:33.708" v="271" actId="21"/>
          <ac:spMkLst>
            <pc:docMk/>
            <pc:sldMk cId="1732322370" sldId="260"/>
            <ac:spMk id="12" creationId="{89339868-EECE-BD43-8EE9-BBAC93EAE37D}"/>
          </ac:spMkLst>
        </pc:spChg>
        <pc:spChg chg="del">
          <ac:chgData name="Alessandro Madonna" userId="965573e3-9e20-47b6-a017-4c62b2d056b1" providerId="ADAL" clId="{861F6450-7A47-114F-ABD9-7C5A88B797E1}" dt="2020-11-27T17:04:33.662" v="249"/>
          <ac:spMkLst>
            <pc:docMk/>
            <pc:sldMk cId="1732322370" sldId="260"/>
            <ac:spMk id="41" creationId="{82184FF4-7029-4ED7-813A-192E60608764}"/>
          </ac:spMkLst>
        </pc:spChg>
        <pc:spChg chg="del">
          <ac:chgData name="Alessandro Madonna" userId="965573e3-9e20-47b6-a017-4c62b2d056b1" providerId="ADAL" clId="{861F6450-7A47-114F-ABD9-7C5A88B797E1}" dt="2020-11-27T17:04:33.662" v="249"/>
          <ac:spMkLst>
            <pc:docMk/>
            <pc:sldMk cId="1732322370" sldId="260"/>
            <ac:spMk id="43" creationId="{AAA7AB09-557C-41AD-9113-FF9F68FA1035}"/>
          </ac:spMkLst>
        </pc:spChg>
        <pc:spChg chg="del">
          <ac:chgData name="Alessandro Madonna" userId="965573e3-9e20-47b6-a017-4c62b2d056b1" providerId="ADAL" clId="{861F6450-7A47-114F-ABD9-7C5A88B797E1}" dt="2020-11-27T17:04:33.662" v="249"/>
          <ac:spMkLst>
            <pc:docMk/>
            <pc:sldMk cId="1732322370" sldId="260"/>
            <ac:spMk id="45" creationId="{EF99ECAA-1F11-4937-BBA6-51935AB44C9D}"/>
          </ac:spMkLst>
        </pc:spChg>
        <pc:spChg chg="del">
          <ac:chgData name="Alessandro Madonna" userId="965573e3-9e20-47b6-a017-4c62b2d056b1" providerId="ADAL" clId="{861F6450-7A47-114F-ABD9-7C5A88B797E1}" dt="2020-11-27T17:04:33.662" v="249"/>
          <ac:spMkLst>
            <pc:docMk/>
            <pc:sldMk cId="1732322370" sldId="260"/>
            <ac:spMk id="53" creationId="{1DB043B4-68C6-45B9-82AC-A5800EADB8DB}"/>
          </ac:spMkLst>
        </pc:spChg>
        <pc:spChg chg="del">
          <ac:chgData name="Alessandro Madonna" userId="965573e3-9e20-47b6-a017-4c62b2d056b1" providerId="ADAL" clId="{861F6450-7A47-114F-ABD9-7C5A88B797E1}" dt="2020-11-27T17:04:33.662" v="249"/>
          <ac:spMkLst>
            <pc:docMk/>
            <pc:sldMk cId="1732322370" sldId="260"/>
            <ac:spMk id="55" creationId="{28A00A08-E4E6-4184-B484-E0E034072AE0}"/>
          </ac:spMkLst>
        </pc:spChg>
        <pc:grpChg chg="mod">
          <ac:chgData name="Alessandro Madonna" userId="965573e3-9e20-47b6-a017-4c62b2d056b1" providerId="ADAL" clId="{861F6450-7A47-114F-ABD9-7C5A88B797E1}" dt="2020-11-27T17:05:16.769" v="262" actId="1076"/>
          <ac:grpSpMkLst>
            <pc:docMk/>
            <pc:sldMk cId="1732322370" sldId="260"/>
            <ac:grpSpMk id="9" creationId="{41B80914-4D4C-654D-9BCB-DFA76B88BD58}"/>
          </ac:grpSpMkLst>
        </pc:grpChg>
        <pc:grpChg chg="del">
          <ac:chgData name="Alessandro Madonna" userId="965573e3-9e20-47b6-a017-4c62b2d056b1" providerId="ADAL" clId="{861F6450-7A47-114F-ABD9-7C5A88B797E1}" dt="2020-11-27T17:04:33.662" v="249"/>
          <ac:grpSpMkLst>
            <pc:docMk/>
            <pc:sldMk cId="1732322370" sldId="260"/>
            <ac:grpSpMk id="47" creationId="{79DE9FAB-6BBA-4CFE-B67D-77B47F01ECA4}"/>
          </ac:grpSpMkLst>
        </pc:grpChg>
        <pc:grpChg chg="del">
          <ac:chgData name="Alessandro Madonna" userId="965573e3-9e20-47b6-a017-4c62b2d056b1" providerId="ADAL" clId="{861F6450-7A47-114F-ABD9-7C5A88B797E1}" dt="2020-11-27T17:04:33.662" v="249"/>
          <ac:grpSpMkLst>
            <pc:docMk/>
            <pc:sldMk cId="1732322370" sldId="260"/>
            <ac:grpSpMk id="57" creationId="{0780E404-3121-4F33-AF2D-65F659A97798}"/>
          </ac:grpSpMkLst>
        </pc:grpChg>
        <pc:grpChg chg="del">
          <ac:chgData name="Alessandro Madonna" userId="965573e3-9e20-47b6-a017-4c62b2d056b1" providerId="ADAL" clId="{861F6450-7A47-114F-ABD9-7C5A88B797E1}" dt="2020-11-27T17:04:33.662" v="249"/>
          <ac:grpSpMkLst>
            <pc:docMk/>
            <pc:sldMk cId="1732322370" sldId="260"/>
            <ac:grpSpMk id="61" creationId="{4B158E9A-DBF4-4AA7-B6B7-8C8EB2FBDD68}"/>
          </ac:grpSpMkLst>
        </pc:grpChg>
        <pc:graphicFrameChg chg="add del modGraphic">
          <ac:chgData name="Alessandro Madonna" userId="965573e3-9e20-47b6-a017-4c62b2d056b1" providerId="ADAL" clId="{861F6450-7A47-114F-ABD9-7C5A88B797E1}" dt="2020-11-27T17:05:33.708" v="271" actId="21"/>
          <ac:graphicFrameMkLst>
            <pc:docMk/>
            <pc:sldMk cId="1732322370" sldId="260"/>
            <ac:graphicFrameMk id="5" creationId="{F7E2B07D-01E8-CD43-AAA1-A7808AAFF5C5}"/>
          </ac:graphicFrameMkLst>
        </pc:graphicFrameChg>
        <pc:graphicFrameChg chg="add del mod">
          <ac:chgData name="Alessandro Madonna" userId="965573e3-9e20-47b6-a017-4c62b2d056b1" providerId="ADAL" clId="{861F6450-7A47-114F-ABD9-7C5A88B797E1}" dt="2020-11-27T17:05:33.227" v="270"/>
          <ac:graphicFrameMkLst>
            <pc:docMk/>
            <pc:sldMk cId="1732322370" sldId="260"/>
            <ac:graphicFrameMk id="33" creationId="{4B922C55-698F-3B45-AC87-73991B373383}"/>
          </ac:graphicFrameMkLst>
        </pc:graphicFrameChg>
        <pc:picChg chg="add del mod">
          <ac:chgData name="Alessandro Madonna" userId="965573e3-9e20-47b6-a017-4c62b2d056b1" providerId="ADAL" clId="{861F6450-7A47-114F-ABD9-7C5A88B797E1}" dt="2020-11-27T17:05:24.832" v="265" actId="21"/>
          <ac:picMkLst>
            <pc:docMk/>
            <pc:sldMk cId="1732322370" sldId="260"/>
            <ac:picMk id="27" creationId="{2ABCBA3B-C76D-C74D-83FF-358A18E9E174}"/>
          </ac:picMkLst>
        </pc:picChg>
        <pc:picChg chg="add del mod">
          <ac:chgData name="Alessandro Madonna" userId="965573e3-9e20-47b6-a017-4c62b2d056b1" providerId="ADAL" clId="{861F6450-7A47-114F-ABD9-7C5A88B797E1}" dt="2020-11-27T17:05:34.137" v="272" actId="478"/>
          <ac:picMkLst>
            <pc:docMk/>
            <pc:sldMk cId="1732322370" sldId="260"/>
            <ac:picMk id="30" creationId="{C731DC93-E187-2F45-958C-C15D003E8C3F}"/>
          </ac:picMkLst>
        </pc:picChg>
      </pc:sldChg>
      <pc:sldChg chg="addSp delSp modSp new del mod">
        <pc:chgData name="Alessandro Madonna" userId="965573e3-9e20-47b6-a017-4c62b2d056b1" providerId="ADAL" clId="{861F6450-7A47-114F-ABD9-7C5A88B797E1}" dt="2020-11-27T17:18:19.692" v="452" actId="2696"/>
        <pc:sldMkLst>
          <pc:docMk/>
          <pc:sldMk cId="3987264976" sldId="260"/>
        </pc:sldMkLst>
        <pc:spChg chg="mod">
          <ac:chgData name="Alessandro Madonna" userId="965573e3-9e20-47b6-a017-4c62b2d056b1" providerId="ADAL" clId="{861F6450-7A47-114F-ABD9-7C5A88B797E1}" dt="2020-11-27T17:18:15.367" v="450" actId="21"/>
          <ac:spMkLst>
            <pc:docMk/>
            <pc:sldMk cId="3987264976" sldId="260"/>
            <ac:spMk id="2" creationId="{BDDB17D9-1170-EF45-AF67-6FBDB71276FC}"/>
          </ac:spMkLst>
        </pc:spChg>
        <pc:spChg chg="mod">
          <ac:chgData name="Alessandro Madonna" userId="965573e3-9e20-47b6-a017-4c62b2d056b1" providerId="ADAL" clId="{861F6450-7A47-114F-ABD9-7C5A88B797E1}" dt="2020-11-27T17:17:37.515" v="438" actId="14100"/>
          <ac:spMkLst>
            <pc:docMk/>
            <pc:sldMk cId="3987264976" sldId="260"/>
            <ac:spMk id="3" creationId="{9ED0E2E1-9881-094D-8B44-9B79914E2BCC}"/>
          </ac:spMkLst>
        </pc:spChg>
        <pc:spChg chg="add del mod">
          <ac:chgData name="Alessandro Madonna" userId="965573e3-9e20-47b6-a017-4c62b2d056b1" providerId="ADAL" clId="{861F6450-7A47-114F-ABD9-7C5A88B797E1}" dt="2020-11-27T17:17:41.272" v="442"/>
          <ac:spMkLst>
            <pc:docMk/>
            <pc:sldMk cId="3987264976" sldId="260"/>
            <ac:spMk id="5" creationId="{067BB166-4EF8-7D42-B3D8-A3E3636ADB8F}"/>
          </ac:spMkLst>
        </pc:spChg>
        <pc:spChg chg="add del mod">
          <ac:chgData name="Alessandro Madonna" userId="965573e3-9e20-47b6-a017-4c62b2d056b1" providerId="ADAL" clId="{861F6450-7A47-114F-ABD9-7C5A88B797E1}" dt="2020-11-27T17:17:44.807" v="445"/>
          <ac:spMkLst>
            <pc:docMk/>
            <pc:sldMk cId="3987264976" sldId="260"/>
            <ac:spMk id="6" creationId="{DF76328B-488E-574E-854C-B2EB82B8FEC4}"/>
          </ac:spMkLst>
        </pc:spChg>
        <pc:spChg chg="add del mod">
          <ac:chgData name="Alessandro Madonna" userId="965573e3-9e20-47b6-a017-4c62b2d056b1" providerId="ADAL" clId="{861F6450-7A47-114F-ABD9-7C5A88B797E1}" dt="2020-11-27T17:18:13.459" v="449"/>
          <ac:spMkLst>
            <pc:docMk/>
            <pc:sldMk cId="3987264976" sldId="260"/>
            <ac:spMk id="7" creationId="{09CDE0C1-CD91-DE49-914F-3CBD2BE68FAF}"/>
          </ac:spMkLst>
        </pc:spChg>
      </pc:sldChg>
      <pc:sldChg chg="addSp delSp modSp new mod">
        <pc:chgData name="Alessandro Madonna" userId="965573e3-9e20-47b6-a017-4c62b2d056b1" providerId="ADAL" clId="{861F6450-7A47-114F-ABD9-7C5A88B797E1}" dt="2020-11-27T17:25:42.393" v="568" actId="1076"/>
        <pc:sldMkLst>
          <pc:docMk/>
          <pc:sldMk cId="1628352797" sldId="261"/>
        </pc:sldMkLst>
        <pc:spChg chg="mod">
          <ac:chgData name="Alessandro Madonna" userId="965573e3-9e20-47b6-a017-4c62b2d056b1" providerId="ADAL" clId="{861F6450-7A47-114F-ABD9-7C5A88B797E1}" dt="2020-11-27T17:18:18.119" v="451"/>
          <ac:spMkLst>
            <pc:docMk/>
            <pc:sldMk cId="1628352797" sldId="261"/>
            <ac:spMk id="2" creationId="{DD85988A-D062-3C49-9A67-DE24E8152446}"/>
          </ac:spMkLst>
        </pc:spChg>
        <pc:spChg chg="mod">
          <ac:chgData name="Alessandro Madonna" userId="965573e3-9e20-47b6-a017-4c62b2d056b1" providerId="ADAL" clId="{861F6450-7A47-114F-ABD9-7C5A88B797E1}" dt="2020-11-27T17:21:13.965" v="503" actId="1076"/>
          <ac:spMkLst>
            <pc:docMk/>
            <pc:sldMk cId="1628352797" sldId="261"/>
            <ac:spMk id="3" creationId="{885611FD-FBC2-3247-B124-5D365DC52226}"/>
          </ac:spMkLst>
        </pc:spChg>
        <pc:spChg chg="del mod">
          <ac:chgData name="Alessandro Madonna" userId="965573e3-9e20-47b6-a017-4c62b2d056b1" providerId="ADAL" clId="{861F6450-7A47-114F-ABD9-7C5A88B797E1}" dt="2020-11-27T17:21:04.177" v="497" actId="478"/>
          <ac:spMkLst>
            <pc:docMk/>
            <pc:sldMk cId="1628352797" sldId="261"/>
            <ac:spMk id="4" creationId="{26C4F04A-BDEE-474B-A106-2BDEC1849D1E}"/>
          </ac:spMkLst>
        </pc:spChg>
        <pc:spChg chg="add mod">
          <ac:chgData name="Alessandro Madonna" userId="965573e3-9e20-47b6-a017-4c62b2d056b1" providerId="ADAL" clId="{861F6450-7A47-114F-ABD9-7C5A88B797E1}" dt="2020-11-27T17:21:38.076" v="518" actId="5793"/>
          <ac:spMkLst>
            <pc:docMk/>
            <pc:sldMk cId="1628352797" sldId="261"/>
            <ac:spMk id="13" creationId="{0C9A7416-79BF-3441-A51B-3CDE5E8B36A3}"/>
          </ac:spMkLst>
        </pc:spChg>
        <pc:spChg chg="add del mod">
          <ac:chgData name="Alessandro Madonna" userId="965573e3-9e20-47b6-a017-4c62b2d056b1" providerId="ADAL" clId="{861F6450-7A47-114F-ABD9-7C5A88B797E1}" dt="2020-11-27T17:21:28.159" v="509" actId="478"/>
          <ac:spMkLst>
            <pc:docMk/>
            <pc:sldMk cId="1628352797" sldId="261"/>
            <ac:spMk id="15" creationId="{FF980646-FB0F-D841-9876-5E1A3362BC2D}"/>
          </ac:spMkLst>
        </pc:spChg>
        <pc:graphicFrameChg chg="add del">
          <ac:chgData name="Alessandro Madonna" userId="965573e3-9e20-47b6-a017-4c62b2d056b1" providerId="ADAL" clId="{861F6450-7A47-114F-ABD9-7C5A88B797E1}" dt="2020-11-27T17:18:41.496" v="473" actId="3680"/>
          <ac:graphicFrameMkLst>
            <pc:docMk/>
            <pc:sldMk cId="1628352797" sldId="261"/>
            <ac:graphicFrameMk id="6" creationId="{B34B3763-50FE-5044-BD96-ABD1B386E7F3}"/>
          </ac:graphicFrameMkLst>
        </pc:graphicFrameChg>
        <pc:graphicFrameChg chg="add del">
          <ac:chgData name="Alessandro Madonna" userId="965573e3-9e20-47b6-a017-4c62b2d056b1" providerId="ADAL" clId="{861F6450-7A47-114F-ABD9-7C5A88B797E1}" dt="2020-11-27T17:18:49.217" v="476" actId="3680"/>
          <ac:graphicFrameMkLst>
            <pc:docMk/>
            <pc:sldMk cId="1628352797" sldId="261"/>
            <ac:graphicFrameMk id="7" creationId="{8404C3A0-4682-8E45-902E-8C6C7F3351DE}"/>
          </ac:graphicFrameMkLst>
        </pc:graphicFrameChg>
        <pc:graphicFrameChg chg="add del mod">
          <ac:chgData name="Alessandro Madonna" userId="965573e3-9e20-47b6-a017-4c62b2d056b1" providerId="ADAL" clId="{861F6450-7A47-114F-ABD9-7C5A88B797E1}" dt="2020-11-27T17:20:30.731" v="488" actId="478"/>
          <ac:graphicFrameMkLst>
            <pc:docMk/>
            <pc:sldMk cId="1628352797" sldId="261"/>
            <ac:graphicFrameMk id="8" creationId="{BE345B57-35DC-764C-9F23-8B5A6BFA9917}"/>
          </ac:graphicFrameMkLst>
        </pc:graphicFrameChg>
        <pc:picChg chg="add del mod">
          <ac:chgData name="Alessandro Madonna" userId="965573e3-9e20-47b6-a017-4c62b2d056b1" providerId="ADAL" clId="{861F6450-7A47-114F-ABD9-7C5A88B797E1}" dt="2020-11-27T17:19:55.577" v="481" actId="478"/>
          <ac:picMkLst>
            <pc:docMk/>
            <pc:sldMk cId="1628352797" sldId="261"/>
            <ac:picMk id="10" creationId="{1B583937-49B3-6943-A048-B1957E417DDC}"/>
          </ac:picMkLst>
        </pc:picChg>
        <pc:picChg chg="add del mod">
          <ac:chgData name="Alessandro Madonna" userId="965573e3-9e20-47b6-a017-4c62b2d056b1" providerId="ADAL" clId="{861F6450-7A47-114F-ABD9-7C5A88B797E1}" dt="2020-11-27T17:20:50.503" v="493" actId="478"/>
          <ac:picMkLst>
            <pc:docMk/>
            <pc:sldMk cId="1628352797" sldId="261"/>
            <ac:picMk id="12" creationId="{A75B6B9B-3B5D-6344-9A43-AED804D26FDD}"/>
          </ac:picMkLst>
        </pc:picChg>
        <pc:picChg chg="add mod">
          <ac:chgData name="Alessandro Madonna" userId="965573e3-9e20-47b6-a017-4c62b2d056b1" providerId="ADAL" clId="{861F6450-7A47-114F-ABD9-7C5A88B797E1}" dt="2020-11-27T17:23:50.647" v="548" actId="1076"/>
          <ac:picMkLst>
            <pc:docMk/>
            <pc:sldMk cId="1628352797" sldId="261"/>
            <ac:picMk id="17" creationId="{6F3D7445-229C-0E47-B070-E0D02692E3E4}"/>
          </ac:picMkLst>
        </pc:picChg>
        <pc:picChg chg="add del mod">
          <ac:chgData name="Alessandro Madonna" userId="965573e3-9e20-47b6-a017-4c62b2d056b1" providerId="ADAL" clId="{861F6450-7A47-114F-ABD9-7C5A88B797E1}" dt="2020-11-27T17:22:11.144" v="524" actId="478"/>
          <ac:picMkLst>
            <pc:docMk/>
            <pc:sldMk cId="1628352797" sldId="261"/>
            <ac:picMk id="19" creationId="{A180DCC8-FF0D-EC41-A261-69E089C311B3}"/>
          </ac:picMkLst>
        </pc:picChg>
        <pc:picChg chg="add mod">
          <ac:chgData name="Alessandro Madonna" userId="965573e3-9e20-47b6-a017-4c62b2d056b1" providerId="ADAL" clId="{861F6450-7A47-114F-ABD9-7C5A88B797E1}" dt="2020-11-27T17:23:48.160" v="547" actId="1076"/>
          <ac:picMkLst>
            <pc:docMk/>
            <pc:sldMk cId="1628352797" sldId="261"/>
            <ac:picMk id="21" creationId="{F38286A3-D643-C246-B246-AFB06DB6BC53}"/>
          </ac:picMkLst>
        </pc:picChg>
        <pc:picChg chg="add mod">
          <ac:chgData name="Alessandro Madonna" userId="965573e3-9e20-47b6-a017-4c62b2d056b1" providerId="ADAL" clId="{861F6450-7A47-114F-ABD9-7C5A88B797E1}" dt="2020-11-27T17:23:46.053" v="546" actId="1076"/>
          <ac:picMkLst>
            <pc:docMk/>
            <pc:sldMk cId="1628352797" sldId="261"/>
            <ac:picMk id="23" creationId="{49488B41-F49A-384D-97AF-AE4747AE3B82}"/>
          </ac:picMkLst>
        </pc:picChg>
        <pc:picChg chg="add mod">
          <ac:chgData name="Alessandro Madonna" userId="965573e3-9e20-47b6-a017-4c62b2d056b1" providerId="ADAL" clId="{861F6450-7A47-114F-ABD9-7C5A88B797E1}" dt="2020-11-27T17:24:17.374" v="551" actId="1076"/>
          <ac:picMkLst>
            <pc:docMk/>
            <pc:sldMk cId="1628352797" sldId="261"/>
            <ac:picMk id="25" creationId="{5094DF77-89D5-E441-8242-EE69DA0B3A5B}"/>
          </ac:picMkLst>
        </pc:picChg>
        <pc:picChg chg="add mod">
          <ac:chgData name="Alessandro Madonna" userId="965573e3-9e20-47b6-a017-4c62b2d056b1" providerId="ADAL" clId="{861F6450-7A47-114F-ABD9-7C5A88B797E1}" dt="2020-11-27T17:25:26.288" v="565" actId="1076"/>
          <ac:picMkLst>
            <pc:docMk/>
            <pc:sldMk cId="1628352797" sldId="261"/>
            <ac:picMk id="27" creationId="{7F964A01-CC46-7045-970F-9ABD152075A7}"/>
          </ac:picMkLst>
        </pc:picChg>
        <pc:picChg chg="add del mod">
          <ac:chgData name="Alessandro Madonna" userId="965573e3-9e20-47b6-a017-4c62b2d056b1" providerId="ADAL" clId="{861F6450-7A47-114F-ABD9-7C5A88B797E1}" dt="2020-11-27T17:25:04.649" v="557" actId="478"/>
          <ac:picMkLst>
            <pc:docMk/>
            <pc:sldMk cId="1628352797" sldId="261"/>
            <ac:picMk id="29" creationId="{9510863C-D2E3-3F47-BCF9-0E2D5F2316D0}"/>
          </ac:picMkLst>
        </pc:picChg>
        <pc:picChg chg="add mod">
          <ac:chgData name="Alessandro Madonna" userId="965573e3-9e20-47b6-a017-4c62b2d056b1" providerId="ADAL" clId="{861F6450-7A47-114F-ABD9-7C5A88B797E1}" dt="2020-11-27T17:25:42.393" v="568" actId="1076"/>
          <ac:picMkLst>
            <pc:docMk/>
            <pc:sldMk cId="1628352797" sldId="261"/>
            <ac:picMk id="31" creationId="{87B18D80-8C67-EF47-BD88-3FBCC97DF0DD}"/>
          </ac:picMkLst>
        </pc:picChg>
        <pc:picChg chg="add mod">
          <ac:chgData name="Alessandro Madonna" userId="965573e3-9e20-47b6-a017-4c62b2d056b1" providerId="ADAL" clId="{861F6450-7A47-114F-ABD9-7C5A88B797E1}" dt="2020-11-27T17:25:38.194" v="567" actId="1076"/>
          <ac:picMkLst>
            <pc:docMk/>
            <pc:sldMk cId="1628352797" sldId="261"/>
            <ac:picMk id="33" creationId="{DC8CCC33-CB57-1C4A-8A86-1BC2FA794459}"/>
          </ac:picMkLst>
        </pc:picChg>
        <pc:picChg chg="add mod">
          <ac:chgData name="Alessandro Madonna" userId="965573e3-9e20-47b6-a017-4c62b2d056b1" providerId="ADAL" clId="{861F6450-7A47-114F-ABD9-7C5A88B797E1}" dt="2020-11-27T17:25:31.583" v="566" actId="1076"/>
          <ac:picMkLst>
            <pc:docMk/>
            <pc:sldMk cId="1628352797" sldId="261"/>
            <ac:picMk id="35" creationId="{F4620129-5160-BA4D-B1DA-A0962D529C30}"/>
          </ac:picMkLst>
        </pc:picChg>
      </pc:sldChg>
      <pc:sldChg chg="addSp delSp modSp new mod setBg">
        <pc:chgData name="Alessandro Madonna" userId="965573e3-9e20-47b6-a017-4c62b2d056b1" providerId="ADAL" clId="{861F6450-7A47-114F-ABD9-7C5A88B797E1}" dt="2020-11-28T14:38:37.640" v="615" actId="14100"/>
        <pc:sldMkLst>
          <pc:docMk/>
          <pc:sldMk cId="1708252094" sldId="262"/>
        </pc:sldMkLst>
        <pc:spChg chg="mod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2" creationId="{8A35A6A8-E81A-2F4B-86A8-2FBE3D5E4270}"/>
          </ac:spMkLst>
        </pc:spChg>
        <pc:spChg chg="del">
          <ac:chgData name="Alessandro Madonna" userId="965573e3-9e20-47b6-a017-4c62b2d056b1" providerId="ADAL" clId="{861F6450-7A47-114F-ABD9-7C5A88B797E1}" dt="2020-11-27T17:27:40.049" v="571"/>
          <ac:spMkLst>
            <pc:docMk/>
            <pc:sldMk cId="1708252094" sldId="262"/>
            <ac:spMk id="3" creationId="{AF51D081-8BDE-CD44-9EF9-BAE5B3B258B7}"/>
          </ac:spMkLst>
        </pc:spChg>
        <pc:spChg chg="mod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4" creationId="{B0C3930E-7F30-3343-80B7-81B8D0030657}"/>
          </ac:spMkLst>
        </pc:spChg>
        <pc:spChg chg="add del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10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12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14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22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24" creationId="{28A00A08-E4E6-4184-B484-E0E034072AE0}"/>
          </ac:spMkLst>
        </pc:spChg>
        <pc:spChg chg="add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38" creationId="{60B7752B-728D-4CA3-8923-C4F7F77029E3}"/>
          </ac:spMkLst>
        </pc:spChg>
        <pc:spChg chg="add">
          <ac:chgData name="Alessandro Madonna" userId="965573e3-9e20-47b6-a017-4c62b2d056b1" providerId="ADAL" clId="{861F6450-7A47-114F-ABD9-7C5A88B797E1}" dt="2020-11-28T14:36:04.079" v="599" actId="26606"/>
          <ac:spMkLst>
            <pc:docMk/>
            <pc:sldMk cId="1708252094" sldId="262"/>
            <ac:spMk id="40" creationId="{429899A3-416E-4DB5-846D-023526052013}"/>
          </ac:spMkLst>
        </pc:spChg>
        <pc:grpChg chg="add del">
          <ac:chgData name="Alessandro Madonna" userId="965573e3-9e20-47b6-a017-4c62b2d056b1" providerId="ADAL" clId="{861F6450-7A47-114F-ABD9-7C5A88B797E1}" dt="2020-11-28T14:36:04.079" v="599" actId="26606"/>
          <ac:grpSpMkLst>
            <pc:docMk/>
            <pc:sldMk cId="1708252094" sldId="262"/>
            <ac:grpSpMk id="16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8T14:36:04.079" v="599" actId="26606"/>
          <ac:grpSpMkLst>
            <pc:docMk/>
            <pc:sldMk cId="1708252094" sldId="262"/>
            <ac:grpSpMk id="26" creationId="{0780E404-3121-4F33-AF2D-65F659A97798}"/>
          </ac:grpSpMkLst>
        </pc:grpChg>
        <pc:grpChg chg="add del">
          <ac:chgData name="Alessandro Madonna" userId="965573e3-9e20-47b6-a017-4c62b2d056b1" providerId="ADAL" clId="{861F6450-7A47-114F-ABD9-7C5A88B797E1}" dt="2020-11-28T14:36:04.079" v="599" actId="26606"/>
          <ac:grpSpMkLst>
            <pc:docMk/>
            <pc:sldMk cId="1708252094" sldId="262"/>
            <ac:grpSpMk id="30" creationId="{4B158E9A-DBF4-4AA7-B6B7-8C8EB2FBDD68}"/>
          </ac:grpSpMkLst>
        </pc:grpChg>
        <pc:graphicFrameChg chg="add mod ord modGraphic">
          <ac:chgData name="Alessandro Madonna" userId="965573e3-9e20-47b6-a017-4c62b2d056b1" providerId="ADAL" clId="{861F6450-7A47-114F-ABD9-7C5A88B797E1}" dt="2020-11-28T14:38:37.640" v="615" actId="14100"/>
          <ac:graphicFrameMkLst>
            <pc:docMk/>
            <pc:sldMk cId="1708252094" sldId="262"/>
            <ac:graphicFrameMk id="5" creationId="{5590D5F0-78F4-B746-8EBD-84A11E881427}"/>
          </ac:graphicFrameMkLst>
        </pc:graphicFrameChg>
      </pc:sldChg>
      <pc:sldChg chg="addSp delSp modSp new del mod">
        <pc:chgData name="Alessandro Madonna" userId="965573e3-9e20-47b6-a017-4c62b2d056b1" providerId="ADAL" clId="{861F6450-7A47-114F-ABD9-7C5A88B797E1}" dt="2020-11-28T14:48:24.196" v="646" actId="2696"/>
        <pc:sldMkLst>
          <pc:docMk/>
          <pc:sldMk cId="1587544390" sldId="263"/>
        </pc:sldMkLst>
        <pc:spChg chg="mod">
          <ac:chgData name="Alessandro Madonna" userId="965573e3-9e20-47b6-a017-4c62b2d056b1" providerId="ADAL" clId="{861F6450-7A47-114F-ABD9-7C5A88B797E1}" dt="2020-11-27T17:29:12.954" v="578"/>
          <ac:spMkLst>
            <pc:docMk/>
            <pc:sldMk cId="1587544390" sldId="263"/>
            <ac:spMk id="2" creationId="{25A5C533-3FD0-8A44-9BDB-85080A1E22CE}"/>
          </ac:spMkLst>
        </pc:spChg>
        <pc:spChg chg="mod">
          <ac:chgData name="Alessandro Madonna" userId="965573e3-9e20-47b6-a017-4c62b2d056b1" providerId="ADAL" clId="{861F6450-7A47-114F-ABD9-7C5A88B797E1}" dt="2020-11-28T14:43:29.607" v="623" actId="14100"/>
          <ac:spMkLst>
            <pc:docMk/>
            <pc:sldMk cId="1587544390" sldId="263"/>
            <ac:spMk id="3" creationId="{4E50465D-9BB6-3C46-8EF9-851E58488ED5}"/>
          </ac:spMkLst>
        </pc:spChg>
        <pc:spChg chg="add del mod">
          <ac:chgData name="Alessandro Madonna" userId="965573e3-9e20-47b6-a017-4c62b2d056b1" providerId="ADAL" clId="{861F6450-7A47-114F-ABD9-7C5A88B797E1}" dt="2020-11-28T14:43:45.779" v="630"/>
          <ac:spMkLst>
            <pc:docMk/>
            <pc:sldMk cId="1587544390" sldId="263"/>
            <ac:spMk id="5" creationId="{BC445315-262C-734A-85D3-2D56A4F5D402}"/>
          </ac:spMkLst>
        </pc:spChg>
        <pc:spChg chg="add del mod">
          <ac:chgData name="Alessandro Madonna" userId="965573e3-9e20-47b6-a017-4c62b2d056b1" providerId="ADAL" clId="{861F6450-7A47-114F-ABD9-7C5A88B797E1}" dt="2020-11-28T14:44:23.281" v="639"/>
          <ac:spMkLst>
            <pc:docMk/>
            <pc:sldMk cId="1587544390" sldId="263"/>
            <ac:spMk id="6" creationId="{DB640004-C956-8245-8F0C-D243AA9D16B7}"/>
          </ac:spMkLst>
        </pc:spChg>
        <pc:spChg chg="add del mod">
          <ac:chgData name="Alessandro Madonna" userId="965573e3-9e20-47b6-a017-4c62b2d056b1" providerId="ADAL" clId="{861F6450-7A47-114F-ABD9-7C5A88B797E1}" dt="2020-11-28T14:46:46.681" v="642"/>
          <ac:spMkLst>
            <pc:docMk/>
            <pc:sldMk cId="1587544390" sldId="263"/>
            <ac:spMk id="7" creationId="{7DBFADD3-0552-C941-B5CA-5F19B0FE8DC5}"/>
          </ac:spMkLst>
        </pc:spChg>
        <pc:spChg chg="add del mod">
          <ac:chgData name="Alessandro Madonna" userId="965573e3-9e20-47b6-a017-4c62b2d056b1" providerId="ADAL" clId="{861F6450-7A47-114F-ABD9-7C5A88B797E1}" dt="2020-11-28T14:47:07.696" v="645"/>
          <ac:spMkLst>
            <pc:docMk/>
            <pc:sldMk cId="1587544390" sldId="263"/>
            <ac:spMk id="8" creationId="{72D648A2-F13E-8143-8529-01C9641FF415}"/>
          </ac:spMkLst>
        </pc:spChg>
      </pc:sldChg>
      <pc:sldChg chg="addSp delSp modSp new mod setBg">
        <pc:chgData name="Alessandro Madonna" userId="965573e3-9e20-47b6-a017-4c62b2d056b1" providerId="ADAL" clId="{861F6450-7A47-114F-ABD9-7C5A88B797E1}" dt="2020-11-28T14:56:44.282" v="814" actId="5793"/>
        <pc:sldMkLst>
          <pc:docMk/>
          <pc:sldMk cId="3124973813" sldId="264"/>
        </pc:sldMkLst>
        <pc:spChg chg="mod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2" creationId="{D61397DA-F8B6-894E-8399-8AE53480532B}"/>
          </ac:spMkLst>
        </pc:spChg>
        <pc:spChg chg="del">
          <ac:chgData name="Alessandro Madonna" userId="965573e3-9e20-47b6-a017-4c62b2d056b1" providerId="ADAL" clId="{861F6450-7A47-114F-ABD9-7C5A88B797E1}" dt="2020-11-28T14:33:20.217" v="593"/>
          <ac:spMkLst>
            <pc:docMk/>
            <pc:sldMk cId="3124973813" sldId="264"/>
            <ac:spMk id="3" creationId="{6B05A4B3-B7A0-DC41-89B1-EDCFAB3C8034}"/>
          </ac:spMkLst>
        </pc:spChg>
        <pc:spChg chg="mod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4" creationId="{20BBCAE2-8549-9C4E-ABBC-27E3FC76FA9A}"/>
          </ac:spMkLst>
        </pc:spChg>
        <pc:spChg chg="mod">
          <ac:chgData name="Alessandro Madonna" userId="965573e3-9e20-47b6-a017-4c62b2d056b1" providerId="ADAL" clId="{861F6450-7A47-114F-ABD9-7C5A88B797E1}" dt="2020-11-28T14:56:44.282" v="814" actId="5793"/>
          <ac:spMkLst>
            <pc:docMk/>
            <pc:sldMk cId="3124973813" sldId="264"/>
            <ac:spMk id="7" creationId="{975055C9-F28F-4EB9-8302-DB6FD2D5CD18}"/>
          </ac:spMkLst>
        </pc:spChg>
        <pc:spChg chg="add del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10" creationId="{82184FF4-7029-4ED7-813A-192E60608764}"/>
          </ac:spMkLst>
        </pc:spChg>
        <pc:spChg chg="add del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12" creationId="{AAA7AB09-557C-41AD-9113-FF9F68FA1035}"/>
          </ac:spMkLst>
        </pc:spChg>
        <pc:spChg chg="add del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14" creationId="{EF99ECAA-1F11-4937-BBA6-51935AB44C9D}"/>
          </ac:spMkLst>
        </pc:spChg>
        <pc:spChg chg="add del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22" creationId="{1DB043B4-68C6-45B9-82AC-A5800EADB8DB}"/>
          </ac:spMkLst>
        </pc:spChg>
        <pc:spChg chg="add del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24" creationId="{28A00A08-E4E6-4184-B484-E0E034072AE0}"/>
          </ac:spMkLst>
        </pc:spChg>
        <pc:spChg chg="add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38" creationId="{60B7752B-728D-4CA3-8923-C4F7F77029E3}"/>
          </ac:spMkLst>
        </pc:spChg>
        <pc:spChg chg="add">
          <ac:chgData name="Alessandro Madonna" userId="965573e3-9e20-47b6-a017-4c62b2d056b1" providerId="ADAL" clId="{861F6450-7A47-114F-ABD9-7C5A88B797E1}" dt="2020-11-28T14:35:46.037" v="598" actId="26606"/>
          <ac:spMkLst>
            <pc:docMk/>
            <pc:sldMk cId="3124973813" sldId="264"/>
            <ac:spMk id="40" creationId="{429899A3-416E-4DB5-846D-023526052013}"/>
          </ac:spMkLst>
        </pc:spChg>
        <pc:grpChg chg="add del">
          <ac:chgData name="Alessandro Madonna" userId="965573e3-9e20-47b6-a017-4c62b2d056b1" providerId="ADAL" clId="{861F6450-7A47-114F-ABD9-7C5A88B797E1}" dt="2020-11-28T14:35:46.037" v="598" actId="26606"/>
          <ac:grpSpMkLst>
            <pc:docMk/>
            <pc:sldMk cId="3124973813" sldId="264"/>
            <ac:grpSpMk id="16" creationId="{79DE9FAB-6BBA-4CFE-B67D-77B47F01ECA4}"/>
          </ac:grpSpMkLst>
        </pc:grpChg>
        <pc:grpChg chg="add del">
          <ac:chgData name="Alessandro Madonna" userId="965573e3-9e20-47b6-a017-4c62b2d056b1" providerId="ADAL" clId="{861F6450-7A47-114F-ABD9-7C5A88B797E1}" dt="2020-11-28T14:35:46.037" v="598" actId="26606"/>
          <ac:grpSpMkLst>
            <pc:docMk/>
            <pc:sldMk cId="3124973813" sldId="264"/>
            <ac:grpSpMk id="26" creationId="{0780E404-3121-4F33-AF2D-65F659A97798}"/>
          </ac:grpSpMkLst>
        </pc:grpChg>
        <pc:grpChg chg="add del">
          <ac:chgData name="Alessandro Madonna" userId="965573e3-9e20-47b6-a017-4c62b2d056b1" providerId="ADAL" clId="{861F6450-7A47-114F-ABD9-7C5A88B797E1}" dt="2020-11-28T14:35:46.037" v="598" actId="26606"/>
          <ac:grpSpMkLst>
            <pc:docMk/>
            <pc:sldMk cId="3124973813" sldId="264"/>
            <ac:grpSpMk id="30" creationId="{4B158E9A-DBF4-4AA7-B6B7-8C8EB2FBDD68}"/>
          </ac:grpSpMkLst>
        </pc:grpChg>
        <pc:graphicFrameChg chg="add mod ord modGraphic">
          <ac:chgData name="Alessandro Madonna" userId="965573e3-9e20-47b6-a017-4c62b2d056b1" providerId="ADAL" clId="{861F6450-7A47-114F-ABD9-7C5A88B797E1}" dt="2020-11-28T14:39:05.047" v="617" actId="14100"/>
          <ac:graphicFrameMkLst>
            <pc:docMk/>
            <pc:sldMk cId="3124973813" sldId="264"/>
            <ac:graphicFrameMk id="5" creationId="{BC04BC0F-FBEE-EB40-8BF0-52F2A5E3B13C}"/>
          </ac:graphicFrameMkLst>
        </pc:graphicFrameChg>
      </pc:sldChg>
      <pc:sldChg chg="modSp new mod ord">
        <pc:chgData name="Alessandro Madonna" userId="965573e3-9e20-47b6-a017-4c62b2d056b1" providerId="ADAL" clId="{861F6450-7A47-114F-ABD9-7C5A88B797E1}" dt="2020-11-28T15:21:01.394" v="1726" actId="1076"/>
        <pc:sldMkLst>
          <pc:docMk/>
          <pc:sldMk cId="925673505" sldId="265"/>
        </pc:sldMkLst>
        <pc:spChg chg="mod">
          <ac:chgData name="Alessandro Madonna" userId="965573e3-9e20-47b6-a017-4c62b2d056b1" providerId="ADAL" clId="{861F6450-7A47-114F-ABD9-7C5A88B797E1}" dt="2020-11-28T12:30:19.926" v="591"/>
          <ac:spMkLst>
            <pc:docMk/>
            <pc:sldMk cId="925673505" sldId="265"/>
            <ac:spMk id="2" creationId="{EED6F20F-A83C-2B4E-A8C2-3AF84ACFB323}"/>
          </ac:spMkLst>
        </pc:spChg>
        <pc:spChg chg="mod">
          <ac:chgData name="Alessandro Madonna" userId="965573e3-9e20-47b6-a017-4c62b2d056b1" providerId="ADAL" clId="{861F6450-7A47-114F-ABD9-7C5A88B797E1}" dt="2020-11-28T15:17:35.225" v="1689" actId="14100"/>
          <ac:spMkLst>
            <pc:docMk/>
            <pc:sldMk cId="925673505" sldId="265"/>
            <ac:spMk id="5" creationId="{57387416-8BE0-4F4A-B49D-BE351B09EBBA}"/>
          </ac:spMkLst>
        </pc:spChg>
        <pc:spChg chg="mod">
          <ac:chgData name="Alessandro Madonna" userId="965573e3-9e20-47b6-a017-4c62b2d056b1" providerId="ADAL" clId="{861F6450-7A47-114F-ABD9-7C5A88B797E1}" dt="2020-11-28T15:17:42.846" v="1691" actId="14100"/>
          <ac:spMkLst>
            <pc:docMk/>
            <pc:sldMk cId="925673505" sldId="265"/>
            <ac:spMk id="6" creationId="{C7E322D3-110B-424A-A429-7388222A0D79}"/>
          </ac:spMkLst>
        </pc:spChg>
        <pc:picChg chg="mod">
          <ac:chgData name="Alessandro Madonna" userId="965573e3-9e20-47b6-a017-4c62b2d056b1" providerId="ADAL" clId="{861F6450-7A47-114F-ABD9-7C5A88B797E1}" dt="2020-11-28T15:20:19.069" v="1716" actId="1076"/>
          <ac:picMkLst>
            <pc:docMk/>
            <pc:sldMk cId="925673505" sldId="265"/>
            <ac:picMk id="8" creationId="{BC339C42-96B0-4DA3-B12B-7BA8A04647C1}"/>
          </ac:picMkLst>
        </pc:picChg>
        <pc:picChg chg="mod">
          <ac:chgData name="Alessandro Madonna" userId="965573e3-9e20-47b6-a017-4c62b2d056b1" providerId="ADAL" clId="{861F6450-7A47-114F-ABD9-7C5A88B797E1}" dt="2020-11-28T15:20:21.445" v="1717" actId="1076"/>
          <ac:picMkLst>
            <pc:docMk/>
            <pc:sldMk cId="925673505" sldId="265"/>
            <ac:picMk id="10" creationId="{59C970AD-8B0D-49BB-960C-63857F6F75E2}"/>
          </ac:picMkLst>
        </pc:picChg>
        <pc:picChg chg="mod">
          <ac:chgData name="Alessandro Madonna" userId="965573e3-9e20-47b6-a017-4c62b2d056b1" providerId="ADAL" clId="{861F6450-7A47-114F-ABD9-7C5A88B797E1}" dt="2020-11-28T15:20:34.702" v="1720" actId="1076"/>
          <ac:picMkLst>
            <pc:docMk/>
            <pc:sldMk cId="925673505" sldId="265"/>
            <ac:picMk id="12" creationId="{6FB7CD3B-2DD2-4F67-A1BF-4B54EBA32FAB}"/>
          </ac:picMkLst>
        </pc:picChg>
        <pc:picChg chg="mod">
          <ac:chgData name="Alessandro Madonna" userId="965573e3-9e20-47b6-a017-4c62b2d056b1" providerId="ADAL" clId="{861F6450-7A47-114F-ABD9-7C5A88B797E1}" dt="2020-11-28T15:20:41.172" v="1722" actId="1076"/>
          <ac:picMkLst>
            <pc:docMk/>
            <pc:sldMk cId="925673505" sldId="265"/>
            <ac:picMk id="14" creationId="{678AB427-3475-469B-B817-81EC00EC04DE}"/>
          </ac:picMkLst>
        </pc:picChg>
        <pc:picChg chg="mod">
          <ac:chgData name="Alessandro Madonna" userId="965573e3-9e20-47b6-a017-4c62b2d056b1" providerId="ADAL" clId="{861F6450-7A47-114F-ABD9-7C5A88B797E1}" dt="2020-11-28T15:20:44.006" v="1723" actId="1076"/>
          <ac:picMkLst>
            <pc:docMk/>
            <pc:sldMk cId="925673505" sldId="265"/>
            <ac:picMk id="16" creationId="{C0325A75-0289-4D49-9156-DC8EB3543D3A}"/>
          </ac:picMkLst>
        </pc:picChg>
        <pc:picChg chg="mod">
          <ac:chgData name="Alessandro Madonna" userId="965573e3-9e20-47b6-a017-4c62b2d056b1" providerId="ADAL" clId="{861F6450-7A47-114F-ABD9-7C5A88B797E1}" dt="2020-11-28T15:20:54.251" v="1725" actId="1076"/>
          <ac:picMkLst>
            <pc:docMk/>
            <pc:sldMk cId="925673505" sldId="265"/>
            <ac:picMk id="18" creationId="{CD08A14D-1663-4EFD-BF38-D801FF0A3DE3}"/>
          </ac:picMkLst>
        </pc:picChg>
        <pc:picChg chg="mod">
          <ac:chgData name="Alessandro Madonna" userId="965573e3-9e20-47b6-a017-4c62b2d056b1" providerId="ADAL" clId="{861F6450-7A47-114F-ABD9-7C5A88B797E1}" dt="2020-11-28T15:20:50.414" v="1724" actId="1076"/>
          <ac:picMkLst>
            <pc:docMk/>
            <pc:sldMk cId="925673505" sldId="265"/>
            <ac:picMk id="20" creationId="{9354801F-77C1-4A10-88EF-D95E48A7B47C}"/>
          </ac:picMkLst>
        </pc:picChg>
        <pc:picChg chg="mod">
          <ac:chgData name="Alessandro Madonna" userId="965573e3-9e20-47b6-a017-4c62b2d056b1" providerId="ADAL" clId="{861F6450-7A47-114F-ABD9-7C5A88B797E1}" dt="2020-11-28T15:21:01.394" v="1726" actId="1076"/>
          <ac:picMkLst>
            <pc:docMk/>
            <pc:sldMk cId="925673505" sldId="265"/>
            <ac:picMk id="22" creationId="{591DB3B8-BA84-4E49-A5AC-8DEB5426B8A3}"/>
          </ac:picMkLst>
        </pc:picChg>
      </pc:sldChg>
      <pc:sldChg chg="modSp new del">
        <pc:chgData name="Alessandro Madonna" userId="965573e3-9e20-47b6-a017-4c62b2d056b1" providerId="ADAL" clId="{861F6450-7A47-114F-ABD9-7C5A88B797E1}" dt="2020-11-28T16:01:42.297" v="1727" actId="2696"/>
        <pc:sldMkLst>
          <pc:docMk/>
          <pc:sldMk cId="2043654444" sldId="266"/>
        </pc:sldMkLst>
        <pc:spChg chg="mod">
          <ac:chgData name="Alessandro Madonna" userId="965573e3-9e20-47b6-a017-4c62b2d056b1" providerId="ADAL" clId="{861F6450-7A47-114F-ABD9-7C5A88B797E1}" dt="2020-11-28T12:30:22.273" v="592"/>
          <ac:spMkLst>
            <pc:docMk/>
            <pc:sldMk cId="2043654444" sldId="266"/>
            <ac:spMk id="2" creationId="{3ECB4D91-38D6-884E-B76C-519196D5D036}"/>
          </ac:spMkLst>
        </pc:spChg>
      </pc:sldChg>
      <pc:sldChg chg="addSp delSp modSp new mod ord">
        <pc:chgData name="Alessandro Madonna" userId="965573e3-9e20-47b6-a017-4c62b2d056b1" providerId="ADAL" clId="{861F6450-7A47-114F-ABD9-7C5A88B797E1}" dt="2020-11-29T17:38:08.273" v="1929"/>
        <pc:sldMkLst>
          <pc:docMk/>
          <pc:sldMk cId="1833704272" sldId="267"/>
        </pc:sldMkLst>
        <pc:spChg chg="mod">
          <ac:chgData name="Alessandro Madonna" userId="965573e3-9e20-47b6-a017-4c62b2d056b1" providerId="ADAL" clId="{861F6450-7A47-114F-ABD9-7C5A88B797E1}" dt="2020-11-28T14:48:53.020" v="648"/>
          <ac:spMkLst>
            <pc:docMk/>
            <pc:sldMk cId="1833704272" sldId="267"/>
            <ac:spMk id="2" creationId="{FD9C5B02-8B2D-2343-A3AF-21045557ED10}"/>
          </ac:spMkLst>
        </pc:spChg>
        <pc:spChg chg="mod">
          <ac:chgData name="Alessandro Madonna" userId="965573e3-9e20-47b6-a017-4c62b2d056b1" providerId="ADAL" clId="{861F6450-7A47-114F-ABD9-7C5A88B797E1}" dt="2020-11-29T17:34:24.907" v="1914" actId="27636"/>
          <ac:spMkLst>
            <pc:docMk/>
            <pc:sldMk cId="1833704272" sldId="267"/>
            <ac:spMk id="3" creationId="{3E4C0B4B-6B50-9C41-B1DC-EFD4E97CC448}"/>
          </ac:spMkLst>
        </pc:spChg>
        <pc:spChg chg="del mod">
          <ac:chgData name="Alessandro Madonna" userId="965573e3-9e20-47b6-a017-4c62b2d056b1" providerId="ADAL" clId="{861F6450-7A47-114F-ABD9-7C5A88B797E1}" dt="2020-11-29T17:34:41.121" v="1919" actId="478"/>
          <ac:spMkLst>
            <pc:docMk/>
            <pc:sldMk cId="1833704272" sldId="267"/>
            <ac:spMk id="4" creationId="{E5A604FC-25E6-4E40-AED1-AF06A5B92838}"/>
          </ac:spMkLst>
        </pc:spChg>
        <pc:spChg chg="add del mod">
          <ac:chgData name="Alessandro Madonna" userId="965573e3-9e20-47b6-a017-4c62b2d056b1" providerId="ADAL" clId="{861F6450-7A47-114F-ABD9-7C5A88B797E1}" dt="2020-11-29T17:37:55.712" v="1923"/>
          <ac:spMkLst>
            <pc:docMk/>
            <pc:sldMk cId="1833704272" sldId="267"/>
            <ac:spMk id="7" creationId="{65B54C9A-5D9D-5A49-8BA7-A40797E3CD6A}"/>
          </ac:spMkLst>
        </pc:spChg>
        <pc:spChg chg="add del mod">
          <ac:chgData name="Alessandro Madonna" userId="965573e3-9e20-47b6-a017-4c62b2d056b1" providerId="ADAL" clId="{861F6450-7A47-114F-ABD9-7C5A88B797E1}" dt="2020-11-29T17:38:08.273" v="1929"/>
          <ac:spMkLst>
            <pc:docMk/>
            <pc:sldMk cId="1833704272" sldId="267"/>
            <ac:spMk id="8" creationId="{4769A83E-0ADB-264C-A8E6-A87105F36D0F}"/>
          </ac:spMkLst>
        </pc:spChg>
        <pc:graphicFrameChg chg="add del mod">
          <ac:chgData name="Alessandro Madonna" userId="965573e3-9e20-47b6-a017-4c62b2d056b1" providerId="ADAL" clId="{861F6450-7A47-114F-ABD9-7C5A88B797E1}" dt="2020-11-29T17:37:25.200" v="1921" actId="478"/>
          <ac:graphicFrameMkLst>
            <pc:docMk/>
            <pc:sldMk cId="1833704272" sldId="267"/>
            <ac:graphicFrameMk id="6" creationId="{FA520CD6-B396-9649-9643-330E838EF7E5}"/>
          </ac:graphicFrameMkLst>
        </pc:graphicFrameChg>
      </pc:sldChg>
      <pc:sldChg chg="modSp new mod">
        <pc:chgData name="Alessandro Madonna" userId="965573e3-9e20-47b6-a017-4c62b2d056b1" providerId="ADAL" clId="{861F6450-7A47-114F-ABD9-7C5A88B797E1}" dt="2020-11-28T16:21:17.486" v="1909" actId="20577"/>
        <pc:sldMkLst>
          <pc:docMk/>
          <pc:sldMk cId="3541957663" sldId="268"/>
        </pc:sldMkLst>
        <pc:spChg chg="mod">
          <ac:chgData name="Alessandro Madonna" userId="965573e3-9e20-47b6-a017-4c62b2d056b1" providerId="ADAL" clId="{861F6450-7A47-114F-ABD9-7C5A88B797E1}" dt="2020-11-28T16:01:52.153" v="1729"/>
          <ac:spMkLst>
            <pc:docMk/>
            <pc:sldMk cId="3541957663" sldId="268"/>
            <ac:spMk id="2" creationId="{156EA198-A171-454B-8044-8B91A0FF6716}"/>
          </ac:spMkLst>
        </pc:spChg>
        <pc:spChg chg="mod">
          <ac:chgData name="Alessandro Madonna" userId="965573e3-9e20-47b6-a017-4c62b2d056b1" providerId="ADAL" clId="{861F6450-7A47-114F-ABD9-7C5A88B797E1}" dt="2020-11-28T16:21:17.486" v="1909" actId="20577"/>
          <ac:spMkLst>
            <pc:docMk/>
            <pc:sldMk cId="3541957663" sldId="268"/>
            <ac:spMk id="3" creationId="{D438B8B6-40AB-8249-A90C-5BD2640CFAAF}"/>
          </ac:spMkLst>
        </pc:spChg>
        <pc:spChg chg="mod">
          <ac:chgData name="Alessandro Madonna" userId="965573e3-9e20-47b6-a017-4c62b2d056b1" providerId="ADAL" clId="{861F6450-7A47-114F-ABD9-7C5A88B797E1}" dt="2020-11-28T16:21:12.050" v="1902" actId="27636"/>
          <ac:spMkLst>
            <pc:docMk/>
            <pc:sldMk cId="3541957663" sldId="268"/>
            <ac:spMk id="4" creationId="{BB02F1A8-9D30-AF4B-A68E-0C823BDD584B}"/>
          </ac:spMkLst>
        </pc:spChg>
      </pc:sldChg>
      <pc:sldChg chg="modSp mod">
        <pc:chgData name="Alessandro Madonna" userId="965573e3-9e20-47b6-a017-4c62b2d056b1" providerId="ADAL" clId="{861F6450-7A47-114F-ABD9-7C5A88B797E1}" dt="2020-11-29T17:57:40.116" v="1946" actId="1076"/>
        <pc:sldMkLst>
          <pc:docMk/>
          <pc:sldMk cId="1594148428" sldId="269"/>
        </pc:sldMkLst>
        <pc:graphicFrameChg chg="mod">
          <ac:chgData name="Alessandro Madonna" userId="965573e3-9e20-47b6-a017-4c62b2d056b1" providerId="ADAL" clId="{861F6450-7A47-114F-ABD9-7C5A88B797E1}" dt="2020-11-29T17:57:40.116" v="1946" actId="1076"/>
          <ac:graphicFrameMkLst>
            <pc:docMk/>
            <pc:sldMk cId="1594148428" sldId="269"/>
            <ac:graphicFrameMk id="8" creationId="{50DB9FF6-6EC9-4EDA-BE94-D6B1B0319AEC}"/>
          </ac:graphicFrameMkLst>
        </pc:graphicFrameChg>
      </pc:sldChg>
      <pc:sldChg chg="modSp mod">
        <pc:chgData name="Alessandro Madonna" userId="965573e3-9e20-47b6-a017-4c62b2d056b1" providerId="ADAL" clId="{861F6450-7A47-114F-ABD9-7C5A88B797E1}" dt="2020-11-29T17:57:52.370" v="1950" actId="14100"/>
        <pc:sldMkLst>
          <pc:docMk/>
          <pc:sldMk cId="3551514090" sldId="270"/>
        </pc:sldMkLst>
        <pc:graphicFrameChg chg="mod">
          <ac:chgData name="Alessandro Madonna" userId="965573e3-9e20-47b6-a017-4c62b2d056b1" providerId="ADAL" clId="{861F6450-7A47-114F-ABD9-7C5A88B797E1}" dt="2020-11-29T17:51:04.026" v="1939" actId="14100"/>
          <ac:graphicFrameMkLst>
            <pc:docMk/>
            <pc:sldMk cId="3551514090" sldId="270"/>
            <ac:graphicFrameMk id="7" creationId="{C1ADE7BA-64ED-4924-BEA9-985E5FDA0AB1}"/>
          </ac:graphicFrameMkLst>
        </pc:graphicFrameChg>
        <pc:graphicFrameChg chg="mod">
          <ac:chgData name="Alessandro Madonna" userId="965573e3-9e20-47b6-a017-4c62b2d056b1" providerId="ADAL" clId="{861F6450-7A47-114F-ABD9-7C5A88B797E1}" dt="2020-11-29T17:57:52.370" v="1950" actId="14100"/>
          <ac:graphicFrameMkLst>
            <pc:docMk/>
            <pc:sldMk cId="3551514090" sldId="270"/>
            <ac:graphicFrameMk id="8" creationId="{9A754085-5F05-487C-8E53-168B8A1EE6B6}"/>
          </ac:graphicFrameMkLst>
        </pc:graphicFrameChg>
      </pc:sldChg>
    </pc:docChg>
  </pc:docChgLst>
  <pc:docChgLst>
    <pc:chgData name="Andrea Klaus Tubak" userId="S::a.tubak@studenti.unipi.it::e1ba7010-8028-41f3-bfdc-2236e2d819bc" providerId="AD" clId="Web-{1885004A-F69E-4C9E-9AB4-3166BF6ABB20}"/>
    <pc:docChg chg="modSld">
      <pc:chgData name="Andrea Klaus Tubak" userId="S::a.tubak@studenti.unipi.it::e1ba7010-8028-41f3-bfdc-2236e2d819bc" providerId="AD" clId="Web-{1885004A-F69E-4C9E-9AB4-3166BF6ABB20}" dt="2020-11-28T17:49:39.307" v="225" actId="20577"/>
      <pc:docMkLst>
        <pc:docMk/>
      </pc:docMkLst>
      <pc:sldChg chg="modSp">
        <pc:chgData name="Andrea Klaus Tubak" userId="S::a.tubak@studenti.unipi.it::e1ba7010-8028-41f3-bfdc-2236e2d819bc" providerId="AD" clId="Web-{1885004A-F69E-4C9E-9AB4-3166BF6ABB20}" dt="2020-11-28T17:44:05.174" v="6" actId="20577"/>
        <pc:sldMkLst>
          <pc:docMk/>
          <pc:sldMk cId="3962583941" sldId="256"/>
        </pc:sldMkLst>
        <pc:spChg chg="mod">
          <ac:chgData name="Andrea Klaus Tubak" userId="S::a.tubak@studenti.unipi.it::e1ba7010-8028-41f3-bfdc-2236e2d819bc" providerId="AD" clId="Web-{1885004A-F69E-4C9E-9AB4-3166BF6ABB20}" dt="2020-11-28T17:44:05.174" v="6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modSp">
        <pc:chgData name="Andrea Klaus Tubak" userId="S::a.tubak@studenti.unipi.it::e1ba7010-8028-41f3-bfdc-2236e2d819bc" providerId="AD" clId="Web-{1885004A-F69E-4C9E-9AB4-3166BF6ABB20}" dt="2020-11-28T17:44:09.721" v="8" actId="20577"/>
        <pc:sldMkLst>
          <pc:docMk/>
          <pc:sldMk cId="4252699064" sldId="257"/>
        </pc:sldMkLst>
        <pc:spChg chg="mod">
          <ac:chgData name="Andrea Klaus Tubak" userId="S::a.tubak@studenti.unipi.it::e1ba7010-8028-41f3-bfdc-2236e2d819bc" providerId="AD" clId="Web-{1885004A-F69E-4C9E-9AB4-3166BF6ABB20}" dt="2020-11-28T17:44:09.721" v="8" actId="20577"/>
          <ac:spMkLst>
            <pc:docMk/>
            <pc:sldMk cId="4252699064" sldId="257"/>
            <ac:spMk id="2" creationId="{654D07B2-2239-4286-AB4A-BA148CA50F4A}"/>
          </ac:spMkLst>
        </pc:spChg>
      </pc:sldChg>
      <pc:sldChg chg="modSp">
        <pc:chgData name="Andrea Klaus Tubak" userId="S::a.tubak@studenti.unipi.it::e1ba7010-8028-41f3-bfdc-2236e2d819bc" providerId="AD" clId="Web-{1885004A-F69E-4C9E-9AB4-3166BF6ABB20}" dt="2020-11-28T17:47:00.709" v="100" actId="20577"/>
        <pc:sldMkLst>
          <pc:docMk/>
          <pc:sldMk cId="1628352797" sldId="261"/>
        </pc:sldMkLst>
        <pc:spChg chg="mod">
          <ac:chgData name="Andrea Klaus Tubak" userId="S::a.tubak@studenti.unipi.it::e1ba7010-8028-41f3-bfdc-2236e2d819bc" providerId="AD" clId="Web-{1885004A-F69E-4C9E-9AB4-3166BF6ABB20}" dt="2020-11-28T17:47:00.709" v="100" actId="20577"/>
          <ac:spMkLst>
            <pc:docMk/>
            <pc:sldMk cId="1628352797" sldId="261"/>
            <ac:spMk id="2" creationId="{DD85988A-D062-3C49-9A67-DE24E8152446}"/>
          </ac:spMkLst>
        </pc:spChg>
      </pc:sldChg>
      <pc:sldChg chg="modSp">
        <pc:chgData name="Andrea Klaus Tubak" userId="S::a.tubak@studenti.unipi.it::e1ba7010-8028-41f3-bfdc-2236e2d819bc" providerId="AD" clId="Web-{1885004A-F69E-4C9E-9AB4-3166BF6ABB20}" dt="2020-11-28T17:46:53.006" v="89" actId="14100"/>
        <pc:sldMkLst>
          <pc:docMk/>
          <pc:sldMk cId="1708252094" sldId="262"/>
        </pc:sldMkLst>
        <pc:spChg chg="mod">
          <ac:chgData name="Andrea Klaus Tubak" userId="S::a.tubak@studenti.unipi.it::e1ba7010-8028-41f3-bfdc-2236e2d819bc" providerId="AD" clId="Web-{1885004A-F69E-4C9E-9AB4-3166BF6ABB20}" dt="2020-11-28T17:46:53.006" v="89" actId="14100"/>
          <ac:spMkLst>
            <pc:docMk/>
            <pc:sldMk cId="1708252094" sldId="262"/>
            <ac:spMk id="2" creationId="{8A35A6A8-E81A-2F4B-86A8-2FBE3D5E4270}"/>
          </ac:spMkLst>
        </pc:spChg>
        <pc:graphicFrameChg chg="mod modGraphic">
          <ac:chgData name="Andrea Klaus Tubak" userId="S::a.tubak@studenti.unipi.it::e1ba7010-8028-41f3-bfdc-2236e2d819bc" providerId="AD" clId="Web-{1885004A-F69E-4C9E-9AB4-3166BF6ABB20}" dt="2020-11-28T17:45:53.645" v="42"/>
          <ac:graphicFrameMkLst>
            <pc:docMk/>
            <pc:sldMk cId="1708252094" sldId="262"/>
            <ac:graphicFrameMk id="5" creationId="{5590D5F0-78F4-B746-8EBD-84A11E881427}"/>
          </ac:graphicFrameMkLst>
        </pc:graphicFrameChg>
      </pc:sldChg>
      <pc:sldChg chg="modSp">
        <pc:chgData name="Andrea Klaus Tubak" userId="S::a.tubak@studenti.unipi.it::e1ba7010-8028-41f3-bfdc-2236e2d819bc" providerId="AD" clId="Web-{1885004A-F69E-4C9E-9AB4-3166BF6ABB20}" dt="2020-11-28T17:49:39.307" v="225" actId="20577"/>
        <pc:sldMkLst>
          <pc:docMk/>
          <pc:sldMk cId="1833704272" sldId="267"/>
        </pc:sldMkLst>
        <pc:spChg chg="mod">
          <ac:chgData name="Andrea Klaus Tubak" userId="S::a.tubak@studenti.unipi.it::e1ba7010-8028-41f3-bfdc-2236e2d819bc" providerId="AD" clId="Web-{1885004A-F69E-4C9E-9AB4-3166BF6ABB20}" dt="2020-11-28T17:46:42.303" v="75" actId="20577"/>
          <ac:spMkLst>
            <pc:docMk/>
            <pc:sldMk cId="1833704272" sldId="267"/>
            <ac:spMk id="2" creationId="{FD9C5B02-8B2D-2343-A3AF-21045557ED10}"/>
          </ac:spMkLst>
        </pc:spChg>
        <pc:spChg chg="mod">
          <ac:chgData name="Andrea Klaus Tubak" userId="S::a.tubak@studenti.unipi.it::e1ba7010-8028-41f3-bfdc-2236e2d819bc" providerId="AD" clId="Web-{1885004A-F69E-4C9E-9AB4-3166BF6ABB20}" dt="2020-11-28T17:49:39.307" v="225" actId="20577"/>
          <ac:spMkLst>
            <pc:docMk/>
            <pc:sldMk cId="1833704272" sldId="267"/>
            <ac:spMk id="3" creationId="{3E4C0B4B-6B50-9C41-B1DC-EFD4E97CC448}"/>
          </ac:spMkLst>
        </pc:spChg>
      </pc:sldChg>
    </pc:docChg>
  </pc:docChgLst>
  <pc:docChgLst>
    <pc:chgData name="Francesco Ronchieri" userId="S::f.ronchieri@studenti.unipi.it::d747e4f4-402d-4111-8062-059302132d6d" providerId="AD" clId="Web-{7224A89C-6CF0-4CBA-BE31-5EB70609602A}"/>
    <pc:docChg chg="modSld addMainMaster delMainMaster">
      <pc:chgData name="Francesco Ronchieri" userId="S::f.ronchieri@studenti.unipi.it::d747e4f4-402d-4111-8062-059302132d6d" providerId="AD" clId="Web-{7224A89C-6CF0-4CBA-BE31-5EB70609602A}" dt="2020-11-27T16:58:07.250" v="24"/>
      <pc:docMkLst>
        <pc:docMk/>
      </pc:docMkLst>
      <pc:sldChg chg="addSp delSp modSp mod modClrScheme delDesignElem chgLayout">
        <pc:chgData name="Francesco Ronchieri" userId="S::f.ronchieri@studenti.unipi.it::d747e4f4-402d-4111-8062-059302132d6d" providerId="AD" clId="Web-{7224A89C-6CF0-4CBA-BE31-5EB70609602A}" dt="2020-11-27T16:55:43.387" v="5"/>
        <pc:sldMkLst>
          <pc:docMk/>
          <pc:sldMk cId="3962583941" sldId="256"/>
        </pc:sldMkLst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3962583941" sldId="256"/>
            <ac:spMk id="2" creationId="{00000000-0000-0000-0000-000000000000}"/>
          </ac:spMkLst>
        </pc:spChg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3962583941" sldId="256"/>
            <ac:spMk id="3" creationId="{00000000-0000-0000-0000-000000000000}"/>
          </ac:spMkLst>
        </pc:spChg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3962583941" sldId="256"/>
            <ac:spMk id="4" creationId="{4E83ABD1-0442-4CCB-B768-CEFE2B97C7A7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3962583941" sldId="256"/>
            <ac:spMk id="152" creationId="{1DB043B4-68C6-45B9-82AC-A5800EADB8DB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3962583941" sldId="256"/>
            <ac:spMk id="154" creationId="{94459D96-B947-4C7F-8BCA-915F8B07C0AA}"/>
          </ac:spMkLst>
        </pc:spChg>
        <pc:grpChg chg="add del">
          <ac:chgData name="Francesco Ronchieri" userId="S::f.ronchieri@studenti.unipi.it::d747e4f4-402d-4111-8062-059302132d6d" providerId="AD" clId="Web-{7224A89C-6CF0-4CBA-BE31-5EB70609602A}" dt="2020-11-27T16:55:43.387" v="5"/>
          <ac:grpSpMkLst>
            <pc:docMk/>
            <pc:sldMk cId="3962583941" sldId="256"/>
            <ac:grpSpMk id="153" creationId="{73840CF4-F848-4FE0-AEA6-C9E806911B9E}"/>
          </ac:grpSpMkLst>
        </pc:grpChg>
      </pc:sldChg>
      <pc:sldChg chg="modSp mod modClrScheme chgLayout">
        <pc:chgData name="Francesco Ronchieri" userId="S::f.ronchieri@studenti.unipi.it::d747e4f4-402d-4111-8062-059302132d6d" providerId="AD" clId="Web-{7224A89C-6CF0-4CBA-BE31-5EB70609602A}" dt="2020-11-27T16:55:43.387" v="5"/>
        <pc:sldMkLst>
          <pc:docMk/>
          <pc:sldMk cId="4252699064" sldId="257"/>
        </pc:sldMkLst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4252699064" sldId="257"/>
            <ac:spMk id="2" creationId="{654D07B2-2239-4286-AB4A-BA148CA50F4A}"/>
          </ac:spMkLst>
        </pc:spChg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4252699064" sldId="257"/>
            <ac:spMk id="4" creationId="{B940BFA1-6963-4045-8301-50F036CA3AC8}"/>
          </ac:spMkLst>
        </pc:spChg>
        <pc:picChg chg="mod ord">
          <ac:chgData name="Francesco Ronchieri" userId="S::f.ronchieri@studenti.unipi.it::d747e4f4-402d-4111-8062-059302132d6d" providerId="AD" clId="Web-{7224A89C-6CF0-4CBA-BE31-5EB70609602A}" dt="2020-11-27T16:55:43.387" v="5"/>
          <ac:picMkLst>
            <pc:docMk/>
            <pc:sldMk cId="4252699064" sldId="257"/>
            <ac:picMk id="5" creationId="{4BEFF743-85F7-AE42-A7B8-06441E4913F1}"/>
          </ac:picMkLst>
        </pc:picChg>
      </pc:sldChg>
      <pc:sldChg chg="modSp mod modClrScheme chgLayout">
        <pc:chgData name="Francesco Ronchieri" userId="S::f.ronchieri@studenti.unipi.it::d747e4f4-402d-4111-8062-059302132d6d" providerId="AD" clId="Web-{7224A89C-6CF0-4CBA-BE31-5EB70609602A}" dt="2020-11-27T16:55:43.387" v="5"/>
        <pc:sldMkLst>
          <pc:docMk/>
          <pc:sldMk cId="812454442" sldId="258"/>
        </pc:sldMkLst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812454442" sldId="258"/>
            <ac:spMk id="2" creationId="{35544C12-2847-2B49-B48A-768B9B7518EC}"/>
          </ac:spMkLst>
        </pc:spChg>
        <pc:spChg chg="mod ord">
          <ac:chgData name="Francesco Ronchieri" userId="S::f.ronchieri@studenti.unipi.it::d747e4f4-402d-4111-8062-059302132d6d" providerId="AD" clId="Web-{7224A89C-6CF0-4CBA-BE31-5EB70609602A}" dt="2020-11-27T16:55:43.387" v="5"/>
          <ac:spMkLst>
            <pc:docMk/>
            <pc:sldMk cId="812454442" sldId="258"/>
            <ac:spMk id="4" creationId="{C5E43EEE-4C00-AF4C-9538-727952679DEF}"/>
          </ac:spMkLst>
        </pc:spChg>
        <pc:spChg chg="mod">
          <ac:chgData name="Francesco Ronchieri" userId="S::f.ronchieri@studenti.unipi.it::d747e4f4-402d-4111-8062-059302132d6d" providerId="AD" clId="Web-{7224A89C-6CF0-4CBA-BE31-5EB70609602A}" dt="2020-11-27T16:49:11.614" v="1" actId="14100"/>
          <ac:spMkLst>
            <pc:docMk/>
            <pc:sldMk cId="812454442" sldId="258"/>
            <ac:spMk id="11" creationId="{3713F9AC-BADE-1841-AFA5-9A12A74C9D44}"/>
          </ac:spMkLst>
        </pc:spChg>
        <pc:picChg chg="mod ord">
          <ac:chgData name="Francesco Ronchieri" userId="S::f.ronchieri@studenti.unipi.it::d747e4f4-402d-4111-8062-059302132d6d" providerId="AD" clId="Web-{7224A89C-6CF0-4CBA-BE31-5EB70609602A}" dt="2020-11-27T16:55:43.387" v="5"/>
          <ac:picMkLst>
            <pc:docMk/>
            <pc:sldMk cId="812454442" sldId="258"/>
            <ac:picMk id="5" creationId="{54F8ED9A-80C8-C944-AD1D-DA8797C5317E}"/>
          </ac:picMkLst>
        </pc:picChg>
      </pc:sldChg>
      <pc:sldChg chg="addSp delSp modSp mod setBg modClrScheme chgLayout">
        <pc:chgData name="Francesco Ronchieri" userId="S::f.ronchieri@studenti.unipi.it::d747e4f4-402d-4111-8062-059302132d6d" providerId="AD" clId="Web-{7224A89C-6CF0-4CBA-BE31-5EB70609602A}" dt="2020-11-27T16:58:07.250" v="24"/>
        <pc:sldMkLst>
          <pc:docMk/>
          <pc:sldMk cId="1931729348" sldId="259"/>
        </pc:sldMkLst>
        <pc:spChg chg="mod ord">
          <ac:chgData name="Francesco Ronchieri" userId="S::f.ronchieri@studenti.unipi.it::d747e4f4-402d-4111-8062-059302132d6d" providerId="AD" clId="Web-{7224A89C-6CF0-4CBA-BE31-5EB70609602A}" dt="2020-11-27T16:57:52.406" v="21" actId="1076"/>
          <ac:spMkLst>
            <pc:docMk/>
            <pc:sldMk cId="1931729348" sldId="259"/>
            <ac:spMk id="2" creationId="{1510E9C0-E187-6845-8C34-C84BB43582F8}"/>
          </ac:spMkLst>
        </pc:spChg>
        <pc:spChg chg="mod ord">
          <ac:chgData name="Francesco Ronchieri" userId="S::f.ronchieri@studenti.unipi.it::d747e4f4-402d-4111-8062-059302132d6d" providerId="AD" clId="Web-{7224A89C-6CF0-4CBA-BE31-5EB70609602A}" dt="2020-11-27T16:56:24.685" v="10"/>
          <ac:spMkLst>
            <pc:docMk/>
            <pc:sldMk cId="1931729348" sldId="259"/>
            <ac:spMk id="4" creationId="{879C4B45-FB33-E146-9FA2-122BE39F32F8}"/>
          </ac:spMkLst>
        </pc:spChg>
        <pc:spChg chg="mod">
          <ac:chgData name="Francesco Ronchieri" userId="S::f.ronchieri@studenti.unipi.it::d747e4f4-402d-4111-8062-059302132d6d" providerId="AD" clId="Web-{7224A89C-6CF0-4CBA-BE31-5EB70609602A}" dt="2020-11-27T16:57:07.889" v="15" actId="1076"/>
          <ac:spMkLst>
            <pc:docMk/>
            <pc:sldMk cId="1931729348" sldId="259"/>
            <ac:spMk id="7" creationId="{4121CE14-092F-B646-B664-A8165B6DC93B}"/>
          </ac:spMkLst>
        </pc:spChg>
        <pc:spChg chg="del mod">
          <ac:chgData name="Francesco Ronchieri" userId="S::f.ronchieri@studenti.unipi.it::d747e4f4-402d-4111-8062-059302132d6d" providerId="AD" clId="Web-{7224A89C-6CF0-4CBA-BE31-5EB70609602A}" dt="2020-11-27T16:57:59.515" v="23"/>
          <ac:spMkLst>
            <pc:docMk/>
            <pc:sldMk cId="1931729348" sldId="259"/>
            <ac:spMk id="8" creationId="{7058B256-9C20-C54A-B336-BBA5BF514E00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24.654" v="9"/>
          <ac:spMkLst>
            <pc:docMk/>
            <pc:sldMk cId="1931729348" sldId="259"/>
            <ac:spMk id="10" creationId="{60B7752B-728D-4CA3-8923-C4F7F77029E3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24.654" v="9"/>
          <ac:spMkLst>
            <pc:docMk/>
            <pc:sldMk cId="1931729348" sldId="259"/>
            <ac:spMk id="11" creationId="{429899A3-416E-4DB5-846D-023526052013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12" creationId="{82184FF4-7029-4ED7-813A-192E60608764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12.325" v="7"/>
          <ac:spMkLst>
            <pc:docMk/>
            <pc:sldMk cId="1931729348" sldId="259"/>
            <ac:spMk id="13" creationId="{82184FF4-7029-4ED7-813A-192E60608764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14" creationId="{AAA7AB09-557C-41AD-9113-FF9F68FA1035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12.325" v="7"/>
          <ac:spMkLst>
            <pc:docMk/>
            <pc:sldMk cId="1931729348" sldId="259"/>
            <ac:spMk id="15" creationId="{AAA7AB09-557C-41AD-9113-FF9F68FA1035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16" creationId="{EF99ECAA-1F11-4937-BBA6-51935AB44C9D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12.325" v="7"/>
          <ac:spMkLst>
            <pc:docMk/>
            <pc:sldMk cId="1931729348" sldId="259"/>
            <ac:spMk id="17" creationId="{EF99ECAA-1F11-4937-BBA6-51935AB44C9D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24" creationId="{1DB043B4-68C6-45B9-82AC-A5800EADB8DB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12.325" v="7"/>
          <ac:spMkLst>
            <pc:docMk/>
            <pc:sldMk cId="1931729348" sldId="259"/>
            <ac:spMk id="25" creationId="{1DB043B4-68C6-45B9-82AC-A5800EADB8DB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26" creationId="{28A00A08-E4E6-4184-B484-E0E034072AE0}"/>
          </ac:spMkLst>
        </pc:spChg>
        <pc:spChg chg="add del">
          <ac:chgData name="Francesco Ronchieri" userId="S::f.ronchieri@studenti.unipi.it::d747e4f4-402d-4111-8062-059302132d6d" providerId="AD" clId="Web-{7224A89C-6CF0-4CBA-BE31-5EB70609602A}" dt="2020-11-27T16:56:12.325" v="7"/>
          <ac:spMkLst>
            <pc:docMk/>
            <pc:sldMk cId="1931729348" sldId="259"/>
            <ac:spMk id="27" creationId="{28A00A08-E4E6-4184-B484-E0E034072AE0}"/>
          </ac:spMkLst>
        </pc:spChg>
        <pc:spChg chg="add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41" creationId="{82184FF4-7029-4ED7-813A-192E60608764}"/>
          </ac:spMkLst>
        </pc:spChg>
        <pc:spChg chg="add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43" creationId="{AAA7AB09-557C-41AD-9113-FF9F68FA1035}"/>
          </ac:spMkLst>
        </pc:spChg>
        <pc:spChg chg="add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45" creationId="{EF99ECAA-1F11-4937-BBA6-51935AB44C9D}"/>
          </ac:spMkLst>
        </pc:spChg>
        <pc:spChg chg="add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53" creationId="{1DB043B4-68C6-45B9-82AC-A5800EADB8DB}"/>
          </ac:spMkLst>
        </pc:spChg>
        <pc:spChg chg="add">
          <ac:chgData name="Francesco Ronchieri" userId="S::f.ronchieri@studenti.unipi.it::d747e4f4-402d-4111-8062-059302132d6d" providerId="AD" clId="Web-{7224A89C-6CF0-4CBA-BE31-5EB70609602A}" dt="2020-11-27T16:58:07.250" v="24"/>
          <ac:spMkLst>
            <pc:docMk/>
            <pc:sldMk cId="1931729348" sldId="259"/>
            <ac:spMk id="55" creationId="{28A00A08-E4E6-4184-B484-E0E034072AE0}"/>
          </ac:spMkLst>
        </pc:spChg>
        <pc:grpChg chg="add del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18" creationId="{79DE9FAB-6BBA-4CFE-B67D-77B47F01ECA4}"/>
          </ac:grpSpMkLst>
        </pc:grpChg>
        <pc:grpChg chg="add del">
          <ac:chgData name="Francesco Ronchieri" userId="S::f.ronchieri@studenti.unipi.it::d747e4f4-402d-4111-8062-059302132d6d" providerId="AD" clId="Web-{7224A89C-6CF0-4CBA-BE31-5EB70609602A}" dt="2020-11-27T16:56:12.325" v="7"/>
          <ac:grpSpMkLst>
            <pc:docMk/>
            <pc:sldMk cId="1931729348" sldId="259"/>
            <ac:grpSpMk id="19" creationId="{79DE9FAB-6BBA-4CFE-B67D-77B47F01ECA4}"/>
          </ac:grpSpMkLst>
        </pc:grpChg>
        <pc:grpChg chg="add del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28" creationId="{0780E404-3121-4F33-AF2D-65F659A97798}"/>
          </ac:grpSpMkLst>
        </pc:grpChg>
        <pc:grpChg chg="add del">
          <ac:chgData name="Francesco Ronchieri" userId="S::f.ronchieri@studenti.unipi.it::d747e4f4-402d-4111-8062-059302132d6d" providerId="AD" clId="Web-{7224A89C-6CF0-4CBA-BE31-5EB70609602A}" dt="2020-11-27T16:56:12.325" v="7"/>
          <ac:grpSpMkLst>
            <pc:docMk/>
            <pc:sldMk cId="1931729348" sldId="259"/>
            <ac:grpSpMk id="29" creationId="{0780E404-3121-4F33-AF2D-65F659A97798}"/>
          </ac:grpSpMkLst>
        </pc:grpChg>
        <pc:grpChg chg="add del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32" creationId="{4B158E9A-DBF4-4AA7-B6B7-8C8EB2FBDD68}"/>
          </ac:grpSpMkLst>
        </pc:grpChg>
        <pc:grpChg chg="add del">
          <ac:chgData name="Francesco Ronchieri" userId="S::f.ronchieri@studenti.unipi.it::d747e4f4-402d-4111-8062-059302132d6d" providerId="AD" clId="Web-{7224A89C-6CF0-4CBA-BE31-5EB70609602A}" dt="2020-11-27T16:56:12.325" v="7"/>
          <ac:grpSpMkLst>
            <pc:docMk/>
            <pc:sldMk cId="1931729348" sldId="259"/>
            <ac:grpSpMk id="33" creationId="{4B158E9A-DBF4-4AA7-B6B7-8C8EB2FBDD68}"/>
          </ac:grpSpMkLst>
        </pc:grpChg>
        <pc:grpChg chg="add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47" creationId="{79DE9FAB-6BBA-4CFE-B67D-77B47F01ECA4}"/>
          </ac:grpSpMkLst>
        </pc:grpChg>
        <pc:grpChg chg="add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57" creationId="{0780E404-3121-4F33-AF2D-65F659A97798}"/>
          </ac:grpSpMkLst>
        </pc:grpChg>
        <pc:grpChg chg="add">
          <ac:chgData name="Francesco Ronchieri" userId="S::f.ronchieri@studenti.unipi.it::d747e4f4-402d-4111-8062-059302132d6d" providerId="AD" clId="Web-{7224A89C-6CF0-4CBA-BE31-5EB70609602A}" dt="2020-11-27T16:58:07.250" v="24"/>
          <ac:grpSpMkLst>
            <pc:docMk/>
            <pc:sldMk cId="1931729348" sldId="259"/>
            <ac:grpSpMk id="61" creationId="{4B158E9A-DBF4-4AA7-B6B7-8C8EB2FBDD68}"/>
          </ac:grpSpMkLst>
        </pc:grpChg>
        <pc:graphicFrameChg chg="mod ord modGraphic">
          <ac:chgData name="Francesco Ronchieri" userId="S::f.ronchieri@studenti.unipi.it::d747e4f4-402d-4111-8062-059302132d6d" providerId="AD" clId="Web-{7224A89C-6CF0-4CBA-BE31-5EB70609602A}" dt="2020-11-27T16:58:07.250" v="24"/>
          <ac:graphicFrameMkLst>
            <pc:docMk/>
            <pc:sldMk cId="1931729348" sldId="259"/>
            <ac:graphicFrameMk id="5" creationId="{F7E2B07D-01E8-CD43-AAA1-A7808AAFF5C5}"/>
          </ac:graphicFrameMkLst>
        </pc:graphicFrameChg>
      </pc:sldChg>
      <pc:sldMasterChg chg="add del addSldLayout delSldLayout">
        <pc:chgData name="Francesco Ronchieri" userId="S::f.ronchieri@studenti.unipi.it::d747e4f4-402d-4111-8062-059302132d6d" providerId="AD" clId="Web-{7224A89C-6CF0-4CBA-BE31-5EB70609602A}" dt="2020-11-27T16:55:43.387" v="5"/>
        <pc:sldMasterMkLst>
          <pc:docMk/>
          <pc:sldMasterMk cId="1931869824" sldId="2147483744"/>
        </pc:sldMasterMkLst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1339046457" sldId="2147483733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3063744290" sldId="2147483734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1945743194" sldId="2147483735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3418429035" sldId="2147483736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4068286681" sldId="2147483737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1393415218" sldId="2147483738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3851446552" sldId="2147483739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2613776994" sldId="2147483740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3082067786" sldId="2147483741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2875577364" sldId="2147483742"/>
          </pc:sldLayoutMkLst>
        </pc:sldLayoutChg>
        <pc:sldLayoutChg chg="add del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1931869824" sldId="2147483744"/>
            <pc:sldLayoutMk cId="1463883676" sldId="2147483743"/>
          </pc:sldLayoutMkLst>
        </pc:sldLayoutChg>
      </pc:sldMasterChg>
      <pc:sldMasterChg chg="add del addSldLayout delSldLayout modSldLayout">
        <pc:chgData name="Francesco Ronchieri" userId="S::f.ronchieri@studenti.unipi.it::d747e4f4-402d-4111-8062-059302132d6d" providerId="AD" clId="Web-{7224A89C-6CF0-4CBA-BE31-5EB70609602A}" dt="2020-11-27T16:55:43.387" v="5"/>
        <pc:sldMasterMkLst>
          <pc:docMk/>
          <pc:sldMasterMk cId="647841208" sldId="2147483745"/>
        </pc:sldMasterMkLst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2440413754" sldId="2147483746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3056490917" sldId="2147483747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34538875" sldId="2147483748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1847127491" sldId="2147483749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4261775254" sldId="2147483750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383755846" sldId="2147483751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2979599603" sldId="2147483752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2731875346" sldId="2147483753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4029669220" sldId="2147483754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1370997556" sldId="2147483755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3.387" v="5"/>
          <pc:sldLayoutMkLst>
            <pc:docMk/>
            <pc:sldMasterMk cId="647841208" sldId="2147483745"/>
            <pc:sldLayoutMk cId="461136016" sldId="2147483756"/>
          </pc:sldLayoutMkLst>
        </pc:sldLayoutChg>
      </pc:sldMasterChg>
      <pc:sldMasterChg chg="add del addSldLayout delSldLayout modSldLayout">
        <pc:chgData name="Francesco Ronchieri" userId="S::f.ronchieri@studenti.unipi.it::d747e4f4-402d-4111-8062-059302132d6d" providerId="AD" clId="Web-{7224A89C-6CF0-4CBA-BE31-5EB70609602A}" dt="2020-11-27T16:55:40.700" v="4"/>
        <pc:sldMasterMkLst>
          <pc:docMk/>
          <pc:sldMasterMk cId="1634157244" sldId="2147483757"/>
        </pc:sldMasterMkLst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704860886" sldId="2147483758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283708873" sldId="2147483759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1126598603" sldId="2147483760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2122413493" sldId="2147483761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4086379612" sldId="2147483762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2031483004" sldId="2147483763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1567586537" sldId="2147483764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1473388368" sldId="2147483765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4221738981" sldId="2147483766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2655480404" sldId="2147483767"/>
          </pc:sldLayoutMkLst>
        </pc:sldLayoutChg>
        <pc:sldLayoutChg chg="add del mod replId">
          <pc:chgData name="Francesco Ronchieri" userId="S::f.ronchieri@studenti.unipi.it::d747e4f4-402d-4111-8062-059302132d6d" providerId="AD" clId="Web-{7224A89C-6CF0-4CBA-BE31-5EB70609602A}" dt="2020-11-27T16:55:40.700" v="4"/>
          <pc:sldLayoutMkLst>
            <pc:docMk/>
            <pc:sldMasterMk cId="1634157244" sldId="2147483757"/>
            <pc:sldLayoutMk cId="2734675097" sldId="2147483768"/>
          </pc:sldLayoutMkLst>
        </pc:sldLayoutChg>
      </pc:sldMasterChg>
    </pc:docChg>
  </pc:docChgLst>
  <pc:docChgLst>
    <pc:chgData name="Francesco Ronchieri" userId="S::f.ronchieri@studenti.unipi.it::d747e4f4-402d-4111-8062-059302132d6d" providerId="AD" clId="Web-{C06BCCDC-7829-4155-933C-83FE2DC04CD2}"/>
    <pc:docChg chg="addSld delSld modSld addMainMaster delMainMaster">
      <pc:chgData name="Francesco Ronchieri" userId="S::f.ronchieri@studenti.unipi.it::d747e4f4-402d-4111-8062-059302132d6d" providerId="AD" clId="Web-{C06BCCDC-7829-4155-933C-83FE2DC04CD2}" dt="2020-11-22T16:30:24.036" v="3"/>
      <pc:docMkLst>
        <pc:docMk/>
      </pc:docMkLst>
      <pc:sldChg chg="addSp delSp modSp mod setBg modClrScheme setClrOvrMap chgLayout">
        <pc:chgData name="Francesco Ronchieri" userId="S::f.ronchieri@studenti.unipi.it::d747e4f4-402d-4111-8062-059302132d6d" providerId="AD" clId="Web-{C06BCCDC-7829-4155-933C-83FE2DC04CD2}" dt="2020-11-22T16:30:24.036" v="3"/>
        <pc:sldMkLst>
          <pc:docMk/>
          <pc:sldMk cId="3962583941" sldId="256"/>
        </pc:sldMkLst>
        <pc:spChg chg="mod">
          <ac:chgData name="Francesco Ronchieri" userId="S::f.ronchieri@studenti.unipi.it::d747e4f4-402d-4111-8062-059302132d6d" providerId="AD" clId="Web-{C06BCCDC-7829-4155-933C-83FE2DC04CD2}" dt="2020-11-22T16:30:24.036" v="3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Francesco Ronchieri" userId="S::f.ronchieri@studenti.unipi.it::d747e4f4-402d-4111-8062-059302132d6d" providerId="AD" clId="Web-{C06BCCDC-7829-4155-933C-83FE2DC04CD2}" dt="2020-11-22T16:30:24.036" v="3"/>
          <ac:spMkLst>
            <pc:docMk/>
            <pc:sldMk cId="3962583941" sldId="256"/>
            <ac:spMk id="3" creationId="{00000000-0000-0000-0000-000000000000}"/>
          </ac:spMkLst>
        </pc:spChg>
        <pc:spChg chg="add del">
          <ac:chgData name="Francesco Ronchieri" userId="S::f.ronchieri@studenti.unipi.it::d747e4f4-402d-4111-8062-059302132d6d" providerId="AD" clId="Web-{C06BCCDC-7829-4155-933C-83FE2DC04CD2}" dt="2020-11-22T16:30:24.036" v="3"/>
          <ac:spMkLst>
            <pc:docMk/>
            <pc:sldMk cId="3962583941" sldId="256"/>
            <ac:spMk id="9" creationId="{2644B391-9BFE-445C-A9EC-F544BB85FBC7}"/>
          </ac:spMkLst>
        </pc:spChg>
        <pc:spChg chg="add del">
          <ac:chgData name="Francesco Ronchieri" userId="S::f.ronchieri@studenti.unipi.it::d747e4f4-402d-4111-8062-059302132d6d" providerId="AD" clId="Web-{C06BCCDC-7829-4155-933C-83FE2DC04CD2}" dt="2020-11-22T16:30:24.036" v="3"/>
          <ac:spMkLst>
            <pc:docMk/>
            <pc:sldMk cId="3962583941" sldId="256"/>
            <ac:spMk id="11" creationId="{80F26E69-87D9-4655-AE7B-280A87AA3CAD}"/>
          </ac:spMkLst>
        </pc:spChg>
        <pc:picChg chg="add del">
          <ac:chgData name="Francesco Ronchieri" userId="S::f.ronchieri@studenti.unipi.it::d747e4f4-402d-4111-8062-059302132d6d" providerId="AD" clId="Web-{C06BCCDC-7829-4155-933C-83FE2DC04CD2}" dt="2020-11-22T16:30:24.036" v="3"/>
          <ac:picMkLst>
            <pc:docMk/>
            <pc:sldMk cId="3962583941" sldId="256"/>
            <ac:picMk id="4" creationId="{BE43EFF4-050C-4A55-8970-B32DD15301DC}"/>
          </ac:picMkLst>
        </pc:picChg>
      </pc:sldChg>
      <pc:sldChg chg="new del">
        <pc:chgData name="Francesco Ronchieri" userId="S::f.ronchieri@studenti.unipi.it::d747e4f4-402d-4111-8062-059302132d6d" providerId="AD" clId="Web-{C06BCCDC-7829-4155-933C-83FE2DC04CD2}" dt="2020-11-22T16:30:22.320" v="2"/>
        <pc:sldMkLst>
          <pc:docMk/>
          <pc:sldMk cId="3890672339" sldId="257"/>
        </pc:sldMkLst>
      </pc:sldChg>
      <pc:sldMasterChg chg="add del addSldLayout delSldLayout">
        <pc:chgData name="Francesco Ronchieri" userId="S::f.ronchieri@studenti.unipi.it::d747e4f4-402d-4111-8062-059302132d6d" providerId="AD" clId="Web-{C06BCCDC-7829-4155-933C-83FE2DC04CD2}" dt="2020-11-22T16:30:24.036" v="3"/>
        <pc:sldMasterMkLst>
          <pc:docMk/>
          <pc:sldMasterMk cId="1801931499" sldId="2147483648"/>
        </pc:sldMasterMkLst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3186192645" sldId="2147483649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126318104" sldId="2147483650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3577393581" sldId="2147483651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1284089777" sldId="2147483652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2747982985" sldId="2147483653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331782546" sldId="2147483654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1894095149" sldId="2147483655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2365816325" sldId="2147483656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1688576698" sldId="2147483657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3424469029" sldId="2147483658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1801931499" sldId="2147483648"/>
            <pc:sldLayoutMk cId="1026842362" sldId="2147483659"/>
          </pc:sldLayoutMkLst>
        </pc:sldLayoutChg>
      </pc:sldMasterChg>
      <pc:sldMasterChg chg="add del addSldLayout delSldLayout">
        <pc:chgData name="Francesco Ronchieri" userId="S::f.ronchieri@studenti.unipi.it::d747e4f4-402d-4111-8062-059302132d6d" providerId="AD" clId="Web-{C06BCCDC-7829-4155-933C-83FE2DC04CD2}" dt="2020-11-22T16:30:24.036" v="3"/>
        <pc:sldMasterMkLst>
          <pc:docMk/>
          <pc:sldMasterMk cId="3579109382" sldId="2147483726"/>
        </pc:sldMasterMkLst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1346454390" sldId="2147483715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476492750" sldId="2147483716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3411913401" sldId="2147483717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1247520022" sldId="2147483718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3419691869" sldId="2147483719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3605916189" sldId="2147483720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2436017955" sldId="2147483721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1374060702" sldId="2147483722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2099784459" sldId="2147483723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1377139995" sldId="2147483724"/>
          </pc:sldLayoutMkLst>
        </pc:sldLayoutChg>
        <pc:sldLayoutChg chg="add del">
          <pc:chgData name="Francesco Ronchieri" userId="S::f.ronchieri@studenti.unipi.it::d747e4f4-402d-4111-8062-059302132d6d" providerId="AD" clId="Web-{C06BCCDC-7829-4155-933C-83FE2DC04CD2}" dt="2020-11-22T16:30:24.036" v="3"/>
          <pc:sldLayoutMkLst>
            <pc:docMk/>
            <pc:sldMasterMk cId="3579109382" sldId="2147483726"/>
            <pc:sldLayoutMk cId="2651060411" sldId="2147483725"/>
          </pc:sldLayoutMkLst>
        </pc:sldLayoutChg>
      </pc:sldMasterChg>
    </pc:docChg>
  </pc:docChgLst>
  <pc:docChgLst>
    <pc:chgData name="Francesco" userId="d747e4f4-402d-4111-8062-059302132d6d" providerId="ADAL" clId="{4A309FD7-7B2A-4A46-BE2C-4BEBB349818F}"/>
    <pc:docChg chg="undo custSel mod addSld modSld addMainMaster delMainMaster">
      <pc:chgData name="Francesco" userId="d747e4f4-402d-4111-8062-059302132d6d" providerId="ADAL" clId="{4A309FD7-7B2A-4A46-BE2C-4BEBB349818F}" dt="2020-12-17T16:30:12.476" v="4394" actId="20577"/>
      <pc:docMkLst>
        <pc:docMk/>
      </pc:docMkLst>
      <pc:sldChg chg="addSp delSp modSp mod modMedia setBg modClrScheme delAnim setClrOvrMap chgLayout">
        <pc:chgData name="Francesco" userId="d747e4f4-402d-4111-8062-059302132d6d" providerId="ADAL" clId="{4A309FD7-7B2A-4A46-BE2C-4BEBB349818F}" dt="2020-11-22T16:36:58.281" v="118" actId="26606"/>
        <pc:sldMkLst>
          <pc:docMk/>
          <pc:sldMk cId="3962583941" sldId="256"/>
        </pc:sldMkLst>
        <pc:spChg chg="mod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3" creationId="{00000000-0000-0000-0000-000000000000}"/>
          </ac:spMkLst>
        </pc:spChg>
        <pc:spChg chg="mod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4" creationId="{4E83ABD1-0442-4CCB-B768-CEFE2B97C7A7}"/>
          </ac:spMkLst>
        </pc:spChg>
        <pc:spChg chg="add del">
          <ac:chgData name="Francesco" userId="d747e4f4-402d-4111-8062-059302132d6d" providerId="ADAL" clId="{4A309FD7-7B2A-4A46-BE2C-4BEBB349818F}" dt="2020-11-22T16:31:25.958" v="3" actId="26606"/>
          <ac:spMkLst>
            <pc:docMk/>
            <pc:sldMk cId="3962583941" sldId="256"/>
            <ac:spMk id="5" creationId="{F1174801-1395-44C5-9B00-CCAC45C056E7}"/>
          </ac:spMkLst>
        </pc:spChg>
        <pc:spChg chg="add del">
          <ac:chgData name="Francesco" userId="d747e4f4-402d-4111-8062-059302132d6d" providerId="ADAL" clId="{4A309FD7-7B2A-4A46-BE2C-4BEBB349818F}" dt="2020-11-22T16:31:25.958" v="3" actId="26606"/>
          <ac:spMkLst>
            <pc:docMk/>
            <pc:sldMk cId="3962583941" sldId="256"/>
            <ac:spMk id="6" creationId="{996DFAFB-BCE1-4BEC-82FB-D574234DEF0A}"/>
          </ac:spMkLst>
        </pc:spChg>
        <pc:spChg chg="add del">
          <ac:chgData name="Francesco" userId="d747e4f4-402d-4111-8062-059302132d6d" providerId="ADAL" clId="{4A309FD7-7B2A-4A46-BE2C-4BEBB349818F}" dt="2020-11-22T16:31:25.958" v="3" actId="26606"/>
          <ac:spMkLst>
            <pc:docMk/>
            <pc:sldMk cId="3962583941" sldId="256"/>
            <ac:spMk id="13" creationId="{8D2A0DB3-EF43-4032-9B27-954E12CCB688}"/>
          </ac:spMkLst>
        </pc:spChg>
        <pc:spChg chg="add del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17" creationId="{7AEC842D-C905-4DEA-B1C3-CA51995C572A}"/>
          </ac:spMkLst>
        </pc:spChg>
        <pc:spChg chg="add del">
          <ac:chgData name="Francesco" userId="d747e4f4-402d-4111-8062-059302132d6d" providerId="ADAL" clId="{4A309FD7-7B2A-4A46-BE2C-4BEBB349818F}" dt="2020-11-22T16:31:35.984" v="5" actId="26606"/>
          <ac:spMkLst>
            <pc:docMk/>
            <pc:sldMk cId="3962583941" sldId="256"/>
            <ac:spMk id="35" creationId="{2FDF0794-1B86-42B2-B8C7-F60123E638ED}"/>
          </ac:spMkLst>
        </pc:spChg>
        <pc:spChg chg="add del">
          <ac:chgData name="Francesco" userId="d747e4f4-402d-4111-8062-059302132d6d" providerId="ADAL" clId="{4A309FD7-7B2A-4A46-BE2C-4BEBB349818F}" dt="2020-11-22T16:31:35.984" v="5" actId="26606"/>
          <ac:spMkLst>
            <pc:docMk/>
            <pc:sldMk cId="3962583941" sldId="256"/>
            <ac:spMk id="37" creationId="{C5373426-E26E-431D-959C-5DB96C0B6208}"/>
          </ac:spMkLst>
        </pc:spChg>
        <pc:spChg chg="add del">
          <ac:chgData name="Francesco" userId="d747e4f4-402d-4111-8062-059302132d6d" providerId="ADAL" clId="{4A309FD7-7B2A-4A46-BE2C-4BEBB349818F}" dt="2020-11-22T16:31:35.984" v="5" actId="26606"/>
          <ac:spMkLst>
            <pc:docMk/>
            <pc:sldMk cId="3962583941" sldId="256"/>
            <ac:spMk id="39" creationId="{E239D8CC-16F4-4B2B-80F0-203C56D0D2DE}"/>
          </ac:spMkLst>
        </pc:spChg>
        <pc:spChg chg="add del">
          <ac:chgData name="Francesco" userId="d747e4f4-402d-4111-8062-059302132d6d" providerId="ADAL" clId="{4A309FD7-7B2A-4A46-BE2C-4BEBB349818F}" dt="2020-11-22T16:36:52.511" v="111" actId="26606"/>
          <ac:spMkLst>
            <pc:docMk/>
            <pc:sldMk cId="3962583941" sldId="256"/>
            <ac:spMk id="79" creationId="{1DB043B4-68C6-45B9-82AC-A5800EADB8DB}"/>
          </ac:spMkLst>
        </pc:spChg>
        <pc:spChg chg="add del">
          <ac:chgData name="Francesco" userId="d747e4f4-402d-4111-8062-059302132d6d" providerId="ADAL" clId="{4A309FD7-7B2A-4A46-BE2C-4BEBB349818F}" dt="2020-11-22T16:36:52.511" v="111" actId="26606"/>
          <ac:spMkLst>
            <pc:docMk/>
            <pc:sldMk cId="3962583941" sldId="256"/>
            <ac:spMk id="85" creationId="{94459D96-B947-4C7F-8BCA-915F8B07C0AA}"/>
          </ac:spMkLst>
        </pc:spChg>
        <pc:spChg chg="add del">
          <ac:chgData name="Francesco" userId="d747e4f4-402d-4111-8062-059302132d6d" providerId="ADAL" clId="{4A309FD7-7B2A-4A46-BE2C-4BEBB349818F}" dt="2020-11-22T16:31:39.511" v="7" actId="26606"/>
          <ac:spMkLst>
            <pc:docMk/>
            <pc:sldMk cId="3962583941" sldId="256"/>
            <ac:spMk id="113" creationId="{945D478C-A9A5-4832-89D8-703607711BB1}"/>
          </ac:spMkLst>
        </pc:spChg>
        <pc:spChg chg="add del">
          <ac:chgData name="Francesco" userId="d747e4f4-402d-4111-8062-059302132d6d" providerId="ADAL" clId="{4A309FD7-7B2A-4A46-BE2C-4BEBB349818F}" dt="2020-11-22T16:31:39.511" v="7" actId="26606"/>
          <ac:spMkLst>
            <pc:docMk/>
            <pc:sldMk cId="3962583941" sldId="256"/>
            <ac:spMk id="114" creationId="{6070DF15-E754-42BB-9A78-F070643B1F41}"/>
          </ac:spMkLst>
        </pc:spChg>
        <pc:spChg chg="add del">
          <ac:chgData name="Francesco" userId="d747e4f4-402d-4111-8062-059302132d6d" providerId="ADAL" clId="{4A309FD7-7B2A-4A46-BE2C-4BEBB349818F}" dt="2020-11-22T16:31:41.029" v="9" actId="26606"/>
          <ac:spMkLst>
            <pc:docMk/>
            <pc:sldMk cId="3962583941" sldId="256"/>
            <ac:spMk id="126" creationId="{2644B391-9BFE-445C-A9EC-F544BB85FBC7}"/>
          </ac:spMkLst>
        </pc:spChg>
        <pc:spChg chg="add del">
          <ac:chgData name="Francesco" userId="d747e4f4-402d-4111-8062-059302132d6d" providerId="ADAL" clId="{4A309FD7-7B2A-4A46-BE2C-4BEBB349818F}" dt="2020-11-22T16:31:41.029" v="9" actId="26606"/>
          <ac:spMkLst>
            <pc:docMk/>
            <pc:sldMk cId="3962583941" sldId="256"/>
            <ac:spMk id="127" creationId="{80F26E69-87D9-4655-AE7B-280A87AA3CAD}"/>
          </ac:spMkLst>
        </pc:spChg>
        <pc:spChg chg="add del">
          <ac:chgData name="Francesco" userId="d747e4f4-402d-4111-8062-059302132d6d" providerId="ADAL" clId="{4A309FD7-7B2A-4A46-BE2C-4BEBB349818F}" dt="2020-11-22T16:31:47.730" v="11" actId="26606"/>
          <ac:spMkLst>
            <pc:docMk/>
            <pc:sldMk cId="3962583941" sldId="256"/>
            <ac:spMk id="129" creationId="{5A59F003-E00A-43F9-91DC-CC54E3B87466}"/>
          </ac:spMkLst>
        </pc:spChg>
        <pc:spChg chg="add del">
          <ac:chgData name="Francesco" userId="d747e4f4-402d-4111-8062-059302132d6d" providerId="ADAL" clId="{4A309FD7-7B2A-4A46-BE2C-4BEBB349818F}" dt="2020-11-22T16:31:47.730" v="11" actId="26606"/>
          <ac:spMkLst>
            <pc:docMk/>
            <pc:sldMk cId="3962583941" sldId="256"/>
            <ac:spMk id="131" creationId="{D74A4382-E3AD-430A-9A1F-DFA3E0E77A7D}"/>
          </ac:spMkLst>
        </pc:spChg>
        <pc:spChg chg="add del">
          <ac:chgData name="Francesco" userId="d747e4f4-402d-4111-8062-059302132d6d" providerId="ADAL" clId="{4A309FD7-7B2A-4A46-BE2C-4BEBB349818F}" dt="2020-11-22T16:31:47.730" v="11" actId="26606"/>
          <ac:spMkLst>
            <pc:docMk/>
            <pc:sldMk cId="3962583941" sldId="256"/>
            <ac:spMk id="132" creationId="{79F40191-0F44-4FD1-82CC-ACB507C14BE6}"/>
          </ac:spMkLst>
        </pc:spChg>
        <pc:spChg chg="add del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134" creationId="{1DB043B4-68C6-45B9-82AC-A5800EADB8DB}"/>
          </ac:spMkLst>
        </pc:spChg>
        <pc:spChg chg="add del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138" creationId="{41AC6C06-99FE-4BA1-BC82-8406A424CD67}"/>
          </ac:spMkLst>
        </pc:spChg>
        <pc:spChg chg="add del">
          <ac:chgData name="Francesco" userId="d747e4f4-402d-4111-8062-059302132d6d" providerId="ADAL" clId="{4A309FD7-7B2A-4A46-BE2C-4BEBB349818F}" dt="2020-11-22T16:36:54.646" v="113" actId="26606"/>
          <ac:spMkLst>
            <pc:docMk/>
            <pc:sldMk cId="3962583941" sldId="256"/>
            <ac:spMk id="140" creationId="{1DB043B4-68C6-45B9-82AC-A5800EADB8DB}"/>
          </ac:spMkLst>
        </pc:spChg>
        <pc:spChg chg="add del">
          <ac:chgData name="Francesco" userId="d747e4f4-402d-4111-8062-059302132d6d" providerId="ADAL" clId="{4A309FD7-7B2A-4A46-BE2C-4BEBB349818F}" dt="2020-11-22T16:36:54.646" v="113" actId="26606"/>
          <ac:spMkLst>
            <pc:docMk/>
            <pc:sldMk cId="3962583941" sldId="256"/>
            <ac:spMk id="141" creationId="{3C64A91D-E535-4C24-A0E3-96A3810E3FDC}"/>
          </ac:spMkLst>
        </pc:spChg>
        <pc:spChg chg="add del">
          <ac:chgData name="Francesco" userId="d747e4f4-402d-4111-8062-059302132d6d" providerId="ADAL" clId="{4A309FD7-7B2A-4A46-BE2C-4BEBB349818F}" dt="2020-11-22T16:36:54.646" v="113" actId="26606"/>
          <ac:spMkLst>
            <pc:docMk/>
            <pc:sldMk cId="3962583941" sldId="256"/>
            <ac:spMk id="142" creationId="{26FC4867-BA3E-4F8E-AB23-684F34DF3D31}"/>
          </ac:spMkLst>
        </pc:spChg>
        <pc:spChg chg="add del">
          <ac:chgData name="Francesco" userId="d747e4f4-402d-4111-8062-059302132d6d" providerId="ADAL" clId="{4A309FD7-7B2A-4A46-BE2C-4BEBB349818F}" dt="2020-11-22T16:36:56.209" v="115" actId="26606"/>
          <ac:spMkLst>
            <pc:docMk/>
            <pc:sldMk cId="3962583941" sldId="256"/>
            <ac:spMk id="144" creationId="{1DB043B4-68C6-45B9-82AC-A5800EADB8DB}"/>
          </ac:spMkLst>
        </pc:spChg>
        <pc:spChg chg="add del">
          <ac:chgData name="Francesco" userId="d747e4f4-402d-4111-8062-059302132d6d" providerId="ADAL" clId="{4A309FD7-7B2A-4A46-BE2C-4BEBB349818F}" dt="2020-11-22T16:36:56.209" v="115" actId="26606"/>
          <ac:spMkLst>
            <pc:docMk/>
            <pc:sldMk cId="3962583941" sldId="256"/>
            <ac:spMk id="146" creationId="{94459D96-B947-4C7F-8BCA-915F8B07C0AA}"/>
          </ac:spMkLst>
        </pc:spChg>
        <pc:spChg chg="add del">
          <ac:chgData name="Francesco" userId="d747e4f4-402d-4111-8062-059302132d6d" providerId="ADAL" clId="{4A309FD7-7B2A-4A46-BE2C-4BEBB349818F}" dt="2020-11-22T16:36:58.269" v="117" actId="26606"/>
          <ac:spMkLst>
            <pc:docMk/>
            <pc:sldMk cId="3962583941" sldId="256"/>
            <ac:spMk id="148" creationId="{1DB043B4-68C6-45B9-82AC-A5800EADB8DB}"/>
          </ac:spMkLst>
        </pc:spChg>
        <pc:spChg chg="add del">
          <ac:chgData name="Francesco" userId="d747e4f4-402d-4111-8062-059302132d6d" providerId="ADAL" clId="{4A309FD7-7B2A-4A46-BE2C-4BEBB349818F}" dt="2020-11-22T16:36:58.269" v="117" actId="26606"/>
          <ac:spMkLst>
            <pc:docMk/>
            <pc:sldMk cId="3962583941" sldId="256"/>
            <ac:spMk id="149" creationId="{3C64A91D-E535-4C24-A0E3-96A3810E3FDC}"/>
          </ac:spMkLst>
        </pc:spChg>
        <pc:spChg chg="add del">
          <ac:chgData name="Francesco" userId="d747e4f4-402d-4111-8062-059302132d6d" providerId="ADAL" clId="{4A309FD7-7B2A-4A46-BE2C-4BEBB349818F}" dt="2020-11-22T16:36:58.269" v="117" actId="26606"/>
          <ac:spMkLst>
            <pc:docMk/>
            <pc:sldMk cId="3962583941" sldId="256"/>
            <ac:spMk id="150" creationId="{26FC4867-BA3E-4F8E-AB23-684F34DF3D31}"/>
          </ac:spMkLst>
        </pc:spChg>
        <pc:spChg chg="add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152" creationId="{1DB043B4-68C6-45B9-82AC-A5800EADB8DB}"/>
          </ac:spMkLst>
        </pc:spChg>
        <pc:spChg chg="add">
          <ac:chgData name="Francesco" userId="d747e4f4-402d-4111-8062-059302132d6d" providerId="ADAL" clId="{4A309FD7-7B2A-4A46-BE2C-4BEBB349818F}" dt="2020-11-22T16:36:58.281" v="118" actId="26606"/>
          <ac:spMkLst>
            <pc:docMk/>
            <pc:sldMk cId="3962583941" sldId="256"/>
            <ac:spMk id="154" creationId="{94459D96-B947-4C7F-8BCA-915F8B07C0AA}"/>
          </ac:spMkLst>
        </pc:spChg>
        <pc:grpChg chg="add del">
          <ac:chgData name="Francesco" userId="d747e4f4-402d-4111-8062-059302132d6d" providerId="ADAL" clId="{4A309FD7-7B2A-4A46-BE2C-4BEBB349818F}" dt="2020-11-22T16:31:25.958" v="3" actId="26606"/>
          <ac:grpSpMkLst>
            <pc:docMk/>
            <pc:sldMk cId="3962583941" sldId="256"/>
            <ac:grpSpMk id="15" creationId="{18579DB9-24B0-487B-81E3-8D02AD5F8C81}"/>
          </ac:grpSpMkLst>
        </pc:grpChg>
        <pc:grpChg chg="add del">
          <ac:chgData name="Francesco" userId="d747e4f4-402d-4111-8062-059302132d6d" providerId="ADAL" clId="{4A309FD7-7B2A-4A46-BE2C-4BEBB349818F}" dt="2020-11-22T16:31:25.958" v="3" actId="26606"/>
          <ac:grpSpMkLst>
            <pc:docMk/>
            <pc:sldMk cId="3962583941" sldId="256"/>
            <ac:grpSpMk id="24" creationId="{8F281804-17FE-49B9-9065-1A44CD473CAE}"/>
          </ac:grpSpMkLst>
        </pc:grpChg>
        <pc:grpChg chg="add del">
          <ac:chgData name="Francesco" userId="d747e4f4-402d-4111-8062-059302132d6d" providerId="ADAL" clId="{4A309FD7-7B2A-4A46-BE2C-4BEBB349818F}" dt="2020-11-22T16:36:52.511" v="111" actId="26606"/>
          <ac:grpSpMkLst>
            <pc:docMk/>
            <pc:sldMk cId="3962583941" sldId="256"/>
            <ac:grpSpMk id="81" creationId="{73840CF4-F848-4FE0-AEA6-C9E806911B9E}"/>
          </ac:grpSpMkLst>
        </pc:grpChg>
        <pc:grpChg chg="add del">
          <ac:chgData name="Francesco" userId="d747e4f4-402d-4111-8062-059302132d6d" providerId="ADAL" clId="{4A309FD7-7B2A-4A46-BE2C-4BEBB349818F}" dt="2020-11-22T16:31:39.511" v="7" actId="26606"/>
          <ac:grpSpMkLst>
            <pc:docMk/>
            <pc:sldMk cId="3962583941" sldId="256"/>
            <ac:grpSpMk id="116" creationId="{67A83510-2790-4866-911D-2E1588DF5FCC}"/>
          </ac:grpSpMkLst>
        </pc:grpChg>
        <pc:grpChg chg="add del">
          <ac:chgData name="Francesco" userId="d747e4f4-402d-4111-8062-059302132d6d" providerId="ADAL" clId="{4A309FD7-7B2A-4A46-BE2C-4BEBB349818F}" dt="2020-11-22T16:36:58.281" v="118" actId="26606"/>
          <ac:grpSpMkLst>
            <pc:docMk/>
            <pc:sldMk cId="3962583941" sldId="256"/>
            <ac:grpSpMk id="135" creationId="{4592A8CB-0B0A-43A5-86F4-712B0C469671}"/>
          </ac:grpSpMkLst>
        </pc:grpChg>
        <pc:grpChg chg="add del">
          <ac:chgData name="Francesco" userId="d747e4f4-402d-4111-8062-059302132d6d" providerId="ADAL" clId="{4A309FD7-7B2A-4A46-BE2C-4BEBB349818F}" dt="2020-11-22T16:36:56.209" v="115" actId="26606"/>
          <ac:grpSpMkLst>
            <pc:docMk/>
            <pc:sldMk cId="3962583941" sldId="256"/>
            <ac:grpSpMk id="145" creationId="{73840CF4-F848-4FE0-AEA6-C9E806911B9E}"/>
          </ac:grpSpMkLst>
        </pc:grpChg>
        <pc:grpChg chg="add">
          <ac:chgData name="Francesco" userId="d747e4f4-402d-4111-8062-059302132d6d" providerId="ADAL" clId="{4A309FD7-7B2A-4A46-BE2C-4BEBB349818F}" dt="2020-11-22T16:36:58.281" v="118" actId="26606"/>
          <ac:grpSpMkLst>
            <pc:docMk/>
            <pc:sldMk cId="3962583941" sldId="256"/>
            <ac:grpSpMk id="153" creationId="{73840CF4-F848-4FE0-AEA6-C9E806911B9E}"/>
          </ac:grpSpMkLst>
        </pc:grpChg>
        <pc:picChg chg="add del mod">
          <ac:chgData name="Francesco" userId="d747e4f4-402d-4111-8062-059302132d6d" providerId="ADAL" clId="{4A309FD7-7B2A-4A46-BE2C-4BEBB349818F}" dt="2020-11-22T16:31:25.958" v="3" actId="26606"/>
          <ac:picMkLst>
            <pc:docMk/>
            <pc:sldMk cId="3962583941" sldId="256"/>
            <ac:picMk id="7" creationId="{0644C751-5D92-4018-80E7-14B7D30A6B60}"/>
          </ac:picMkLst>
        </pc:picChg>
        <pc:picChg chg="add del">
          <ac:chgData name="Francesco" userId="d747e4f4-402d-4111-8062-059302132d6d" providerId="ADAL" clId="{4A309FD7-7B2A-4A46-BE2C-4BEBB349818F}" dt="2020-11-22T16:31:35.984" v="5" actId="26606"/>
          <ac:picMkLst>
            <pc:docMk/>
            <pc:sldMk cId="3962583941" sldId="256"/>
            <ac:picMk id="36" creationId="{E73D7AB0-DA33-476A-8D0C-F34A9F5F4742}"/>
          </ac:picMkLst>
        </pc:picChg>
        <pc:picChg chg="add del">
          <ac:chgData name="Francesco" userId="d747e4f4-402d-4111-8062-059302132d6d" providerId="ADAL" clId="{4A309FD7-7B2A-4A46-BE2C-4BEBB349818F}" dt="2020-11-22T16:31:39.511" v="7" actId="26606"/>
          <ac:picMkLst>
            <pc:docMk/>
            <pc:sldMk cId="3962583941" sldId="256"/>
            <ac:picMk id="115" creationId="{9F4BDB0C-F95A-4C21-8C5E-E7B9997505F2}"/>
          </ac:picMkLst>
        </pc:picChg>
        <pc:picChg chg="add del">
          <ac:chgData name="Francesco" userId="d747e4f4-402d-4111-8062-059302132d6d" providerId="ADAL" clId="{4A309FD7-7B2A-4A46-BE2C-4BEBB349818F}" dt="2020-11-22T16:31:41.029" v="9" actId="26606"/>
          <ac:picMkLst>
            <pc:docMk/>
            <pc:sldMk cId="3962583941" sldId="256"/>
            <ac:picMk id="125" creationId="{39C21F12-4250-4D8A-B18D-57F64888949B}"/>
          </ac:picMkLst>
        </pc:picChg>
        <pc:picChg chg="add del">
          <ac:chgData name="Francesco" userId="d747e4f4-402d-4111-8062-059302132d6d" providerId="ADAL" clId="{4A309FD7-7B2A-4A46-BE2C-4BEBB349818F}" dt="2020-11-22T16:31:47.730" v="11" actId="26606"/>
          <ac:picMkLst>
            <pc:docMk/>
            <pc:sldMk cId="3962583941" sldId="256"/>
            <ac:picMk id="130" creationId="{2A463BE2-7BC9-4486-B614-125675BC3D00}"/>
          </ac:picMkLst>
        </pc:picChg>
        <pc:picChg chg="add mod ord">
          <ac:chgData name="Francesco" userId="d747e4f4-402d-4111-8062-059302132d6d" providerId="ADAL" clId="{4A309FD7-7B2A-4A46-BE2C-4BEBB349818F}" dt="2020-11-22T16:36:58.281" v="118" actId="26606"/>
          <ac:picMkLst>
            <pc:docMk/>
            <pc:sldMk cId="3962583941" sldId="256"/>
            <ac:picMk id="137" creationId="{740AEF7D-ED90-4262-8AC2-69965D763A1D}"/>
          </ac:picMkLst>
        </pc:picChg>
        <pc:cxnChg chg="add del">
          <ac:chgData name="Francesco" userId="d747e4f4-402d-4111-8062-059302132d6d" providerId="ADAL" clId="{4A309FD7-7B2A-4A46-BE2C-4BEBB349818F}" dt="2020-11-22T16:31:35.984" v="5" actId="26606"/>
          <ac:cxnSpMkLst>
            <pc:docMk/>
            <pc:sldMk cId="3962583941" sldId="256"/>
            <ac:cxnSpMk id="38" creationId="{96D07482-83A3-4451-943C-B46961082957}"/>
          </ac:cxnSpMkLst>
        </pc:cxnChg>
      </pc:sldChg>
      <pc:sldChg chg="new modNotesTx">
        <pc:chgData name="Francesco" userId="d747e4f4-402d-4111-8062-059302132d6d" providerId="ADAL" clId="{4A309FD7-7B2A-4A46-BE2C-4BEBB349818F}" dt="2020-12-17T15:48:56.723" v="4116" actId="5793"/>
        <pc:sldMkLst>
          <pc:docMk/>
          <pc:sldMk cId="4252699064" sldId="257"/>
        </pc:sldMkLst>
      </pc:sldChg>
      <pc:sldChg chg="modSp mod modNotesTx">
        <pc:chgData name="Francesco" userId="d747e4f4-402d-4111-8062-059302132d6d" providerId="ADAL" clId="{4A309FD7-7B2A-4A46-BE2C-4BEBB349818F}" dt="2020-12-17T15:09:42.982" v="2675" actId="20577"/>
        <pc:sldMkLst>
          <pc:docMk/>
          <pc:sldMk cId="812454442" sldId="258"/>
        </pc:sldMkLst>
        <pc:spChg chg="mod">
          <ac:chgData name="Francesco" userId="d747e4f4-402d-4111-8062-059302132d6d" providerId="ADAL" clId="{4A309FD7-7B2A-4A46-BE2C-4BEBB349818F}" dt="2020-11-28T14:20:07.708" v="127" actId="13822"/>
          <ac:spMkLst>
            <pc:docMk/>
            <pc:sldMk cId="812454442" sldId="258"/>
            <ac:spMk id="8" creationId="{C0D8D889-442C-8B4B-A1B0-8B2744D26FCF}"/>
          </ac:spMkLst>
        </pc:spChg>
      </pc:sldChg>
      <pc:sldChg chg="new">
        <pc:chgData name="Francesco" userId="d747e4f4-402d-4111-8062-059302132d6d" providerId="ADAL" clId="{4A309FD7-7B2A-4A46-BE2C-4BEBB349818F}" dt="2020-11-22T16:36:03.420" v="109" actId="680"/>
        <pc:sldMkLst>
          <pc:docMk/>
          <pc:sldMk cId="1284141270" sldId="258"/>
        </pc:sldMkLst>
      </pc:sldChg>
      <pc:sldChg chg="addSp delSp modSp mod modNotesTx">
        <pc:chgData name="Francesco" userId="d747e4f4-402d-4111-8062-059302132d6d" providerId="ADAL" clId="{4A309FD7-7B2A-4A46-BE2C-4BEBB349818F}" dt="2020-12-17T16:30:12.476" v="4394" actId="20577"/>
        <pc:sldMkLst>
          <pc:docMk/>
          <pc:sldMk cId="1931729348" sldId="259"/>
        </pc:sldMkLst>
        <pc:spChg chg="mod topLvl">
          <ac:chgData name="Francesco" userId="d747e4f4-402d-4111-8062-059302132d6d" providerId="ADAL" clId="{4A309FD7-7B2A-4A46-BE2C-4BEBB349818F}" dt="2020-11-28T14:28:15.625" v="129" actId="21"/>
          <ac:spMkLst>
            <pc:docMk/>
            <pc:sldMk cId="1931729348" sldId="259"/>
            <ac:spMk id="7" creationId="{4121CE14-092F-B646-B664-A8165B6DC93B}"/>
          </ac:spMkLst>
        </pc:spChg>
        <pc:spChg chg="add del mod topLvl">
          <ac:chgData name="Francesco" userId="d747e4f4-402d-4111-8062-059302132d6d" providerId="ADAL" clId="{4A309FD7-7B2A-4A46-BE2C-4BEBB349818F}" dt="2020-11-28T14:28:15.625" v="129" actId="21"/>
          <ac:spMkLst>
            <pc:docMk/>
            <pc:sldMk cId="1931729348" sldId="259"/>
            <ac:spMk id="54" creationId="{D579BCD5-6793-0043-8A96-5687F6F15655}"/>
          </ac:spMkLst>
        </pc:spChg>
        <pc:grpChg chg="add del">
          <ac:chgData name="Francesco" userId="d747e4f4-402d-4111-8062-059302132d6d" providerId="ADAL" clId="{4A309FD7-7B2A-4A46-BE2C-4BEBB349818F}" dt="2020-11-28T14:28:15.625" v="129" actId="21"/>
          <ac:grpSpMkLst>
            <pc:docMk/>
            <pc:sldMk cId="1931729348" sldId="259"/>
            <ac:grpSpMk id="9" creationId="{41B80914-4D4C-654D-9BCB-DFA76B88BD58}"/>
          </ac:grpSpMkLst>
        </pc:grpChg>
      </pc:sldChg>
      <pc:sldChg chg="addSp delSp modSp mod addCm delCm modNotesTx">
        <pc:chgData name="Francesco" userId="d747e4f4-402d-4111-8062-059302132d6d" providerId="ADAL" clId="{4A309FD7-7B2A-4A46-BE2C-4BEBB349818F}" dt="2020-12-17T15:24:03.935" v="3645" actId="20577"/>
        <pc:sldMkLst>
          <pc:docMk/>
          <pc:sldMk cId="1628352797" sldId="261"/>
        </pc:sldMkLst>
        <pc:spChg chg="mod">
          <ac:chgData name="Francesco" userId="d747e4f4-402d-4111-8062-059302132d6d" providerId="ADAL" clId="{4A309FD7-7B2A-4A46-BE2C-4BEBB349818F}" dt="2020-11-28T14:17:28.984" v="124" actId="207"/>
          <ac:spMkLst>
            <pc:docMk/>
            <pc:sldMk cId="1628352797" sldId="261"/>
            <ac:spMk id="3" creationId="{885611FD-FBC2-3247-B124-5D365DC52226}"/>
          </ac:spMkLst>
        </pc:spChg>
        <pc:picChg chg="add mod">
          <ac:chgData name="Francesco" userId="d747e4f4-402d-4111-8062-059302132d6d" providerId="ADAL" clId="{4A309FD7-7B2A-4A46-BE2C-4BEBB349818F}" dt="2020-11-28T14:40:45.734" v="181" actId="14100"/>
          <ac:picMkLst>
            <pc:docMk/>
            <pc:sldMk cId="1628352797" sldId="261"/>
            <ac:picMk id="6" creationId="{7F03253B-DA99-4B8E-95AF-AD04AD00A78D}"/>
          </ac:picMkLst>
        </pc:picChg>
        <pc:picChg chg="add mod">
          <ac:chgData name="Francesco" userId="d747e4f4-402d-4111-8062-059302132d6d" providerId="ADAL" clId="{4A309FD7-7B2A-4A46-BE2C-4BEBB349818F}" dt="2020-11-28T14:40:52.976" v="183" actId="14100"/>
          <ac:picMkLst>
            <pc:docMk/>
            <pc:sldMk cId="1628352797" sldId="261"/>
            <ac:picMk id="8" creationId="{7CE9A033-FF3F-4537-B40F-82BCE9A9063E}"/>
          </ac:picMkLst>
        </pc:picChg>
        <pc:picChg chg="add mod">
          <ac:chgData name="Francesco" userId="d747e4f4-402d-4111-8062-059302132d6d" providerId="ADAL" clId="{4A309FD7-7B2A-4A46-BE2C-4BEBB349818F}" dt="2020-11-28T14:40:58.987" v="184" actId="14100"/>
          <ac:picMkLst>
            <pc:docMk/>
            <pc:sldMk cId="1628352797" sldId="261"/>
            <ac:picMk id="10" creationId="{41DA16C4-6822-441B-B94A-FFC0E11C2039}"/>
          </ac:picMkLst>
        </pc:picChg>
        <pc:picChg chg="add del mod">
          <ac:chgData name="Francesco" userId="d747e4f4-402d-4111-8062-059302132d6d" providerId="ADAL" clId="{4A309FD7-7B2A-4A46-BE2C-4BEBB349818F}" dt="2020-11-28T14:39:39.466" v="171" actId="478"/>
          <ac:picMkLst>
            <pc:docMk/>
            <pc:sldMk cId="1628352797" sldId="261"/>
            <ac:picMk id="12" creationId="{B5EBD683-69A9-47EF-B1B8-97ED993131DC}"/>
          </ac:picMkLst>
        </pc:picChg>
        <pc:picChg chg="add mod">
          <ac:chgData name="Francesco" userId="d747e4f4-402d-4111-8062-059302132d6d" providerId="ADAL" clId="{4A309FD7-7B2A-4A46-BE2C-4BEBB349818F}" dt="2020-11-28T14:41:04.730" v="185" actId="14100"/>
          <ac:picMkLst>
            <pc:docMk/>
            <pc:sldMk cId="1628352797" sldId="261"/>
            <ac:picMk id="15" creationId="{2565E97E-F88B-4490-BA00-A2EB0295EB8D}"/>
          </ac:picMkLst>
        </pc:picChg>
        <pc:picChg chg="mod">
          <ac:chgData name="Francesco" userId="d747e4f4-402d-4111-8062-059302132d6d" providerId="ADAL" clId="{4A309FD7-7B2A-4A46-BE2C-4BEBB349818F}" dt="2020-11-28T14:34:44.862" v="130" actId="14826"/>
          <ac:picMkLst>
            <pc:docMk/>
            <pc:sldMk cId="1628352797" sldId="261"/>
            <ac:picMk id="17" creationId="{6F3D7445-229C-0E47-B070-E0D02692E3E4}"/>
          </ac:picMkLst>
        </pc:picChg>
        <pc:picChg chg="mod">
          <ac:chgData name="Francesco" userId="d747e4f4-402d-4111-8062-059302132d6d" providerId="ADAL" clId="{4A309FD7-7B2A-4A46-BE2C-4BEBB349818F}" dt="2020-11-28T14:36:47.604" v="139" actId="14826"/>
          <ac:picMkLst>
            <pc:docMk/>
            <pc:sldMk cId="1628352797" sldId="261"/>
            <ac:picMk id="21" creationId="{F38286A3-D643-C246-B246-AFB06DB6BC53}"/>
          </ac:picMkLst>
        </pc:picChg>
        <pc:picChg chg="mod">
          <ac:chgData name="Francesco" userId="d747e4f4-402d-4111-8062-059302132d6d" providerId="ADAL" clId="{4A309FD7-7B2A-4A46-BE2C-4BEBB349818F}" dt="2020-11-28T14:36:15.125" v="136" actId="14826"/>
          <ac:picMkLst>
            <pc:docMk/>
            <pc:sldMk cId="1628352797" sldId="261"/>
            <ac:picMk id="23" creationId="{49488B41-F49A-384D-97AF-AE4747AE3B82}"/>
          </ac:picMkLst>
        </pc:picChg>
        <pc:picChg chg="mod">
          <ac:chgData name="Francesco" userId="d747e4f4-402d-4111-8062-059302132d6d" providerId="ADAL" clId="{4A309FD7-7B2A-4A46-BE2C-4BEBB349818F}" dt="2020-11-28T14:36:57.841" v="140" actId="14826"/>
          <ac:picMkLst>
            <pc:docMk/>
            <pc:sldMk cId="1628352797" sldId="261"/>
            <ac:picMk id="25" creationId="{5094DF77-89D5-E441-8242-EE69DA0B3A5B}"/>
          </ac:picMkLst>
        </pc:picChg>
        <pc:picChg chg="del">
          <ac:chgData name="Francesco" userId="d747e4f4-402d-4111-8062-059302132d6d" providerId="ADAL" clId="{4A309FD7-7B2A-4A46-BE2C-4BEBB349818F}" dt="2020-11-28T14:37:14.139" v="141" actId="478"/>
          <ac:picMkLst>
            <pc:docMk/>
            <pc:sldMk cId="1628352797" sldId="261"/>
            <ac:picMk id="27" creationId="{7F964A01-CC46-7045-970F-9ABD152075A7}"/>
          </ac:picMkLst>
        </pc:picChg>
        <pc:picChg chg="del">
          <ac:chgData name="Francesco" userId="d747e4f4-402d-4111-8062-059302132d6d" providerId="ADAL" clId="{4A309FD7-7B2A-4A46-BE2C-4BEBB349818F}" dt="2020-11-28T14:37:14.806" v="142" actId="478"/>
          <ac:picMkLst>
            <pc:docMk/>
            <pc:sldMk cId="1628352797" sldId="261"/>
            <ac:picMk id="31" creationId="{87B18D80-8C67-EF47-BD88-3FBCC97DF0DD}"/>
          </ac:picMkLst>
        </pc:picChg>
        <pc:picChg chg="del">
          <ac:chgData name="Francesco" userId="d747e4f4-402d-4111-8062-059302132d6d" providerId="ADAL" clId="{4A309FD7-7B2A-4A46-BE2C-4BEBB349818F}" dt="2020-11-28T14:37:15.271" v="143" actId="478"/>
          <ac:picMkLst>
            <pc:docMk/>
            <pc:sldMk cId="1628352797" sldId="261"/>
            <ac:picMk id="33" creationId="{DC8CCC33-CB57-1C4A-8A86-1BC2FA794459}"/>
          </ac:picMkLst>
        </pc:picChg>
        <pc:picChg chg="del">
          <ac:chgData name="Francesco" userId="d747e4f4-402d-4111-8062-059302132d6d" providerId="ADAL" clId="{4A309FD7-7B2A-4A46-BE2C-4BEBB349818F}" dt="2020-11-28T14:37:15.783" v="144" actId="478"/>
          <ac:picMkLst>
            <pc:docMk/>
            <pc:sldMk cId="1628352797" sldId="261"/>
            <ac:picMk id="35" creationId="{F4620129-5160-BA4D-B1DA-A0962D529C30}"/>
          </ac:picMkLst>
        </pc:picChg>
      </pc:sldChg>
      <pc:sldChg chg="modSp">
        <pc:chgData name="Francesco" userId="d747e4f4-402d-4111-8062-059302132d6d" providerId="ADAL" clId="{4A309FD7-7B2A-4A46-BE2C-4BEBB349818F}" dt="2020-11-28T14:55:47.383" v="275"/>
        <pc:sldMkLst>
          <pc:docMk/>
          <pc:sldMk cId="1708252094" sldId="262"/>
        </pc:sldMkLst>
        <pc:graphicFrameChg chg="mod">
          <ac:chgData name="Francesco" userId="d747e4f4-402d-4111-8062-059302132d6d" providerId="ADAL" clId="{4A309FD7-7B2A-4A46-BE2C-4BEBB349818F}" dt="2020-11-28T14:55:47.383" v="275"/>
          <ac:graphicFrameMkLst>
            <pc:docMk/>
            <pc:sldMk cId="1708252094" sldId="262"/>
            <ac:graphicFrameMk id="5" creationId="{5590D5F0-78F4-B746-8EBD-84A11E881427}"/>
          </ac:graphicFrameMkLst>
        </pc:graphicFrameChg>
      </pc:sldChg>
      <pc:sldChg chg="addSp delSp modSp mod">
        <pc:chgData name="Francesco" userId="d747e4f4-402d-4111-8062-059302132d6d" providerId="ADAL" clId="{4A309FD7-7B2A-4A46-BE2C-4BEBB349818F}" dt="2020-11-28T16:00:00.567" v="811" actId="478"/>
        <pc:sldMkLst>
          <pc:docMk/>
          <pc:sldMk cId="3124973813" sldId="264"/>
        </pc:sldMkLst>
        <pc:spChg chg="add del mod">
          <ac:chgData name="Francesco" userId="d747e4f4-402d-4111-8062-059302132d6d" providerId="ADAL" clId="{4A309FD7-7B2A-4A46-BE2C-4BEBB349818F}" dt="2020-11-28T16:00:00.567" v="811" actId="478"/>
          <ac:spMkLst>
            <pc:docMk/>
            <pc:sldMk cId="3124973813" sldId="264"/>
            <ac:spMk id="7" creationId="{975055C9-F28F-4EB9-8302-DB6FD2D5CD18}"/>
          </ac:spMkLst>
        </pc:spChg>
        <pc:graphicFrameChg chg="del mod modGraphic">
          <ac:chgData name="Francesco" userId="d747e4f4-402d-4111-8062-059302132d6d" providerId="ADAL" clId="{4A309FD7-7B2A-4A46-BE2C-4BEBB349818F}" dt="2020-11-28T14:53:02.756" v="253" actId="478"/>
          <ac:graphicFrameMkLst>
            <pc:docMk/>
            <pc:sldMk cId="3124973813" sldId="264"/>
            <ac:graphicFrameMk id="5" creationId="{BC04BC0F-FBEE-EB40-8BF0-52F2A5E3B13C}"/>
          </ac:graphicFrameMkLst>
        </pc:graphicFrameChg>
        <pc:graphicFrameChg chg="add mod modGraphic">
          <ac:chgData name="Francesco" userId="d747e4f4-402d-4111-8062-059302132d6d" providerId="ADAL" clId="{4A309FD7-7B2A-4A46-BE2C-4BEBB349818F}" dt="2020-11-28T14:57:23.946" v="283" actId="242"/>
          <ac:graphicFrameMkLst>
            <pc:docMk/>
            <pc:sldMk cId="3124973813" sldId="264"/>
            <ac:graphicFrameMk id="29" creationId="{367DDFF0-1E54-45F5-9142-50F5DE5689FB}"/>
          </ac:graphicFrameMkLst>
        </pc:graphicFrameChg>
      </pc:sldChg>
      <pc:sldChg chg="addSp delSp modSp mod">
        <pc:chgData name="Francesco" userId="d747e4f4-402d-4111-8062-059302132d6d" providerId="ADAL" clId="{4A309FD7-7B2A-4A46-BE2C-4BEBB349818F}" dt="2020-11-28T15:17:07.716" v="293" actId="1076"/>
        <pc:sldMkLst>
          <pc:docMk/>
          <pc:sldMk cId="925673505" sldId="265"/>
        </pc:sldMkLst>
        <pc:spChg chg="del">
          <ac:chgData name="Francesco" userId="d747e4f4-402d-4111-8062-059302132d6d" providerId="ADAL" clId="{4A309FD7-7B2A-4A46-BE2C-4BEBB349818F}" dt="2020-11-28T14:42:39.929" v="186"/>
          <ac:spMkLst>
            <pc:docMk/>
            <pc:sldMk cId="925673505" sldId="265"/>
            <ac:spMk id="3" creationId="{0E0A4114-4801-474D-9B40-D64DC3A002FB}"/>
          </ac:spMkLst>
        </pc:spChg>
        <pc:spChg chg="add mod">
          <ac:chgData name="Francesco" userId="d747e4f4-402d-4111-8062-059302132d6d" providerId="ADAL" clId="{4A309FD7-7B2A-4A46-BE2C-4BEBB349818F}" dt="2020-11-28T14:43:41.251" v="193" actId="14100"/>
          <ac:spMkLst>
            <pc:docMk/>
            <pc:sldMk cId="925673505" sldId="265"/>
            <ac:spMk id="5" creationId="{57387416-8BE0-4F4A-B49D-BE351B09EBBA}"/>
          </ac:spMkLst>
        </pc:spChg>
        <pc:spChg chg="add mod">
          <ac:chgData name="Francesco" userId="d747e4f4-402d-4111-8062-059302132d6d" providerId="ADAL" clId="{4A309FD7-7B2A-4A46-BE2C-4BEBB349818F}" dt="2020-11-28T14:43:46.627" v="194" actId="1076"/>
          <ac:spMkLst>
            <pc:docMk/>
            <pc:sldMk cId="925673505" sldId="265"/>
            <ac:spMk id="6" creationId="{C7E322D3-110B-424A-A429-7388222A0D79}"/>
          </ac:spMkLst>
        </pc:spChg>
        <pc:picChg chg="add mod">
          <ac:chgData name="Francesco" userId="d747e4f4-402d-4111-8062-059302132d6d" providerId="ADAL" clId="{4A309FD7-7B2A-4A46-BE2C-4BEBB349818F}" dt="2020-11-28T14:46:52.749" v="215" actId="14100"/>
          <ac:picMkLst>
            <pc:docMk/>
            <pc:sldMk cId="925673505" sldId="265"/>
            <ac:picMk id="8" creationId="{BC339C42-96B0-4DA3-B12B-7BA8A04647C1}"/>
          </ac:picMkLst>
        </pc:picChg>
        <pc:picChg chg="add mod">
          <ac:chgData name="Francesco" userId="d747e4f4-402d-4111-8062-059302132d6d" providerId="ADAL" clId="{4A309FD7-7B2A-4A46-BE2C-4BEBB349818F}" dt="2020-11-28T15:17:07.716" v="293" actId="1076"/>
          <ac:picMkLst>
            <pc:docMk/>
            <pc:sldMk cId="925673505" sldId="265"/>
            <ac:picMk id="10" creationId="{59C970AD-8B0D-49BB-960C-63857F6F75E2}"/>
          </ac:picMkLst>
        </pc:picChg>
        <pc:picChg chg="add mod">
          <ac:chgData name="Francesco" userId="d747e4f4-402d-4111-8062-059302132d6d" providerId="ADAL" clId="{4A309FD7-7B2A-4A46-BE2C-4BEBB349818F}" dt="2020-11-28T15:17:06.406" v="289" actId="1076"/>
          <ac:picMkLst>
            <pc:docMk/>
            <pc:sldMk cId="925673505" sldId="265"/>
            <ac:picMk id="12" creationId="{6FB7CD3B-2DD2-4F67-A1BF-4B54EBA32FAB}"/>
          </ac:picMkLst>
        </pc:picChg>
        <pc:picChg chg="add mod">
          <ac:chgData name="Francesco" userId="d747e4f4-402d-4111-8062-059302132d6d" providerId="ADAL" clId="{4A309FD7-7B2A-4A46-BE2C-4BEBB349818F}" dt="2020-11-28T15:17:06.804" v="290" actId="1076"/>
          <ac:picMkLst>
            <pc:docMk/>
            <pc:sldMk cId="925673505" sldId="265"/>
            <ac:picMk id="14" creationId="{678AB427-3475-469B-B817-81EC00EC04DE}"/>
          </ac:picMkLst>
        </pc:picChg>
        <pc:picChg chg="add mod">
          <ac:chgData name="Francesco" userId="d747e4f4-402d-4111-8062-059302132d6d" providerId="ADAL" clId="{4A309FD7-7B2A-4A46-BE2C-4BEBB349818F}" dt="2020-11-28T15:17:07.405" v="292" actId="1076"/>
          <ac:picMkLst>
            <pc:docMk/>
            <pc:sldMk cId="925673505" sldId="265"/>
            <ac:picMk id="16" creationId="{C0325A75-0289-4D49-9156-DC8EB3543D3A}"/>
          </ac:picMkLst>
        </pc:picChg>
        <pc:picChg chg="add mod">
          <ac:chgData name="Francesco" userId="d747e4f4-402d-4111-8062-059302132d6d" providerId="ADAL" clId="{4A309FD7-7B2A-4A46-BE2C-4BEBB349818F}" dt="2020-11-28T14:50:29.287" v="246" actId="14100"/>
          <ac:picMkLst>
            <pc:docMk/>
            <pc:sldMk cId="925673505" sldId="265"/>
            <ac:picMk id="18" creationId="{CD08A14D-1663-4EFD-BF38-D801FF0A3DE3}"/>
          </ac:picMkLst>
        </pc:picChg>
        <pc:picChg chg="add mod">
          <ac:chgData name="Francesco" userId="d747e4f4-402d-4111-8062-059302132d6d" providerId="ADAL" clId="{4A309FD7-7B2A-4A46-BE2C-4BEBB349818F}" dt="2020-11-28T15:17:07.133" v="291" actId="1076"/>
          <ac:picMkLst>
            <pc:docMk/>
            <pc:sldMk cId="925673505" sldId="265"/>
            <ac:picMk id="20" creationId="{9354801F-77C1-4A10-88EF-D95E48A7B47C}"/>
          </ac:picMkLst>
        </pc:picChg>
        <pc:picChg chg="add mod">
          <ac:chgData name="Francesco" userId="d747e4f4-402d-4111-8062-059302132d6d" providerId="ADAL" clId="{4A309FD7-7B2A-4A46-BE2C-4BEBB349818F}" dt="2020-11-28T14:50:42.105" v="247" actId="14100"/>
          <ac:picMkLst>
            <pc:docMk/>
            <pc:sldMk cId="925673505" sldId="265"/>
            <ac:picMk id="22" creationId="{591DB3B8-BA84-4E49-A5AC-8DEB5426B8A3}"/>
          </ac:picMkLst>
        </pc:picChg>
      </pc:sldChg>
      <pc:sldChg chg="modSp mod addCm delCm">
        <pc:chgData name="Francesco" userId="d747e4f4-402d-4111-8062-059302132d6d" providerId="ADAL" clId="{4A309FD7-7B2A-4A46-BE2C-4BEBB349818F}" dt="2020-11-28T17:31:26.939" v="845" actId="20577"/>
        <pc:sldMkLst>
          <pc:docMk/>
          <pc:sldMk cId="1833704272" sldId="267"/>
        </pc:sldMkLst>
        <pc:spChg chg="mod">
          <ac:chgData name="Francesco" userId="d747e4f4-402d-4111-8062-059302132d6d" providerId="ADAL" clId="{4A309FD7-7B2A-4A46-BE2C-4BEBB349818F}" dt="2020-11-28T17:31:25.432" v="837" actId="27636"/>
          <ac:spMkLst>
            <pc:docMk/>
            <pc:sldMk cId="1833704272" sldId="267"/>
            <ac:spMk id="3" creationId="{3E4C0B4B-6B50-9C41-B1DC-EFD4E97CC448}"/>
          </ac:spMkLst>
        </pc:spChg>
        <pc:spChg chg="mod">
          <ac:chgData name="Francesco" userId="d747e4f4-402d-4111-8062-059302132d6d" providerId="ADAL" clId="{4A309FD7-7B2A-4A46-BE2C-4BEBB349818F}" dt="2020-11-28T17:31:26.939" v="845" actId="20577"/>
          <ac:spMkLst>
            <pc:docMk/>
            <pc:sldMk cId="1833704272" sldId="267"/>
            <ac:spMk id="4" creationId="{E5A604FC-25E6-4E40-AED1-AF06A5B92838}"/>
          </ac:spMkLst>
        </pc:spChg>
      </pc:sldChg>
      <pc:sldChg chg="modSp mod">
        <pc:chgData name="Francesco" userId="d747e4f4-402d-4111-8062-059302132d6d" providerId="ADAL" clId="{4A309FD7-7B2A-4A46-BE2C-4BEBB349818F}" dt="2020-11-28T17:32:03.035" v="857" actId="20577"/>
        <pc:sldMkLst>
          <pc:docMk/>
          <pc:sldMk cId="3541957663" sldId="268"/>
        </pc:sldMkLst>
        <pc:spChg chg="mod">
          <ac:chgData name="Francesco" userId="d747e4f4-402d-4111-8062-059302132d6d" providerId="ADAL" clId="{4A309FD7-7B2A-4A46-BE2C-4BEBB349818F}" dt="2020-11-28T17:32:03.035" v="857" actId="20577"/>
          <ac:spMkLst>
            <pc:docMk/>
            <pc:sldMk cId="3541957663" sldId="268"/>
            <ac:spMk id="4" creationId="{BB02F1A8-9D30-AF4B-A68E-0C823BDD584B}"/>
          </ac:spMkLst>
        </pc:spChg>
      </pc:sldChg>
      <pc:sldChg chg="modNotesTx">
        <pc:chgData name="Francesco" userId="d747e4f4-402d-4111-8062-059302132d6d" providerId="ADAL" clId="{4A309FD7-7B2A-4A46-BE2C-4BEBB349818F}" dt="2020-12-17T14:55:02.767" v="1311" actId="115"/>
        <pc:sldMkLst>
          <pc:docMk/>
          <pc:sldMk cId="1594148428" sldId="269"/>
        </pc:sldMkLst>
      </pc:sldChg>
      <pc:sldChg chg="modNotesTx">
        <pc:chgData name="Francesco" userId="d747e4f4-402d-4111-8062-059302132d6d" providerId="ADAL" clId="{4A309FD7-7B2A-4A46-BE2C-4BEBB349818F}" dt="2020-12-17T14:54:41.565" v="1308" actId="20577"/>
        <pc:sldMkLst>
          <pc:docMk/>
          <pc:sldMk cId="3551514090" sldId="270"/>
        </pc:sldMkLst>
      </pc:sldChg>
      <pc:sldMasterChg chg="add del addSldLayout delSldLayout">
        <pc:chgData name="Francesco" userId="d747e4f4-402d-4111-8062-059302132d6d" providerId="ADAL" clId="{4A309FD7-7B2A-4A46-BE2C-4BEBB349818F}" dt="2020-11-22T16:31:47.795" v="12" actId="26606"/>
        <pc:sldMasterMkLst>
          <pc:docMk/>
          <pc:sldMasterMk cId="1801931499" sldId="2147483648"/>
        </pc:sldMasterMkLst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3186192645" sldId="2147483649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126318104" sldId="2147483650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3577393581" sldId="2147483651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1284089777" sldId="2147483652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2747982985" sldId="2147483653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331782546" sldId="2147483654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1894095149" sldId="2147483655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2365816325" sldId="2147483656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1688576698" sldId="2147483657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3424469029" sldId="2147483658"/>
          </pc:sldLayoutMkLst>
        </pc:sldLayoutChg>
        <pc:sldLayoutChg chg="add del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801931499" sldId="2147483648"/>
            <pc:sldLayoutMk cId="1026842362" sldId="2147483659"/>
          </pc:sldLayoutMkLst>
        </pc:sldLayoutChg>
      </pc:sldMasterChg>
      <pc:sldMasterChg chg="add del replId addSldLayout delSldLayout">
        <pc:chgData name="Francesco" userId="d747e4f4-402d-4111-8062-059302132d6d" providerId="ADAL" clId="{4A309FD7-7B2A-4A46-BE2C-4BEBB349818F}" dt="2020-11-22T16:31:25.958" v="3" actId="26606"/>
        <pc:sldMasterMkLst>
          <pc:docMk/>
          <pc:sldMasterMk cId="1793860479" sldId="2147483660"/>
        </pc:sldMasterMkLst>
        <pc:sldLayoutChg chg="add del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2838787250" sldId="2147483661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3201444448" sldId="2147483662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1967237905" sldId="2147483663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4152901227" sldId="2147483664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2080953849" sldId="2147483665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2561055279" sldId="2147483666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1678989007" sldId="2147483667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3224702693" sldId="2147483668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3431568448" sldId="2147483669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579901592" sldId="2147483670"/>
          </pc:sldLayoutMkLst>
        </pc:sldLayoutChg>
        <pc:sldLayoutChg chg="add del replId">
          <pc:chgData name="Francesco" userId="d747e4f4-402d-4111-8062-059302132d6d" providerId="ADAL" clId="{4A309FD7-7B2A-4A46-BE2C-4BEBB349818F}" dt="2020-11-22T16:31:25.958" v="3" actId="26606"/>
          <pc:sldLayoutMkLst>
            <pc:docMk/>
            <pc:sldMasterMk cId="1793860479" sldId="2147483660"/>
            <pc:sldLayoutMk cId="316766546" sldId="2147483671"/>
          </pc:sldLayoutMkLst>
        </pc:sldLayoutChg>
      </pc:sldMasterChg>
      <pc:sldMasterChg chg="add del addSldLayout delSldLayout">
        <pc:chgData name="Francesco" userId="d747e4f4-402d-4111-8062-059302132d6d" providerId="ADAL" clId="{4A309FD7-7B2A-4A46-BE2C-4BEBB349818F}" dt="2020-11-22T16:31:39.511" v="7" actId="26606"/>
        <pc:sldMasterMkLst>
          <pc:docMk/>
          <pc:sldMasterMk cId="3186854937" sldId="2147483673"/>
        </pc:sldMasterMkLst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1586527893" sldId="2147483662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2933981530" sldId="2147483663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3756468762" sldId="2147483664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1813381047" sldId="2147483665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3049848835" sldId="2147483666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1185854406" sldId="2147483667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1239475950" sldId="2147483668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2457792513" sldId="2147483669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3426974368" sldId="2147483670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612845331" sldId="2147483671"/>
          </pc:sldLayoutMkLst>
        </pc:sldLayoutChg>
        <pc:sldLayoutChg chg="add del">
          <pc:chgData name="Francesco" userId="d747e4f4-402d-4111-8062-059302132d6d" providerId="ADAL" clId="{4A309FD7-7B2A-4A46-BE2C-4BEBB349818F}" dt="2020-11-22T16:31:39.511" v="7" actId="26606"/>
          <pc:sldLayoutMkLst>
            <pc:docMk/>
            <pc:sldMasterMk cId="3186854937" sldId="2147483673"/>
            <pc:sldLayoutMk cId="3209056623" sldId="2147483672"/>
          </pc:sldLayoutMkLst>
        </pc:sldLayoutChg>
      </pc:sldMasterChg>
      <pc:sldMasterChg chg="add del addSldLayout delSldLayout">
        <pc:chgData name="Francesco" userId="d747e4f4-402d-4111-8062-059302132d6d" providerId="ADAL" clId="{4A309FD7-7B2A-4A46-BE2C-4BEBB349818F}" dt="2020-11-22T16:31:41.029" v="9" actId="26606"/>
        <pc:sldMasterMkLst>
          <pc:docMk/>
          <pc:sldMasterMk cId="2649543020" sldId="2147483686"/>
        </pc:sldMasterMkLst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755297031" sldId="2147483675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2759798217" sldId="2147483676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3799266010" sldId="2147483677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2203716910" sldId="2147483678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3900072925" sldId="2147483679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3207369080" sldId="2147483680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224816939" sldId="2147483681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2014327802" sldId="2147483682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1802444623" sldId="2147483683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1506597920" sldId="2147483684"/>
          </pc:sldLayoutMkLst>
        </pc:sldLayoutChg>
        <pc:sldLayoutChg chg="add del">
          <pc:chgData name="Francesco" userId="d747e4f4-402d-4111-8062-059302132d6d" providerId="ADAL" clId="{4A309FD7-7B2A-4A46-BE2C-4BEBB349818F}" dt="2020-11-22T16:31:41.029" v="9" actId="26606"/>
          <pc:sldLayoutMkLst>
            <pc:docMk/>
            <pc:sldMasterMk cId="2649543020" sldId="2147483686"/>
            <pc:sldLayoutMk cId="3246451068" sldId="2147483685"/>
          </pc:sldLayoutMkLst>
        </pc:sldLayoutChg>
      </pc:sldMasterChg>
      <pc:sldMasterChg chg="add del addSldLayout delSldLayout">
        <pc:chgData name="Francesco" userId="d747e4f4-402d-4111-8062-059302132d6d" providerId="ADAL" clId="{4A309FD7-7B2A-4A46-BE2C-4BEBB349818F}" dt="2020-11-22T16:31:35.984" v="5" actId="26606"/>
        <pc:sldMasterMkLst>
          <pc:docMk/>
          <pc:sldMasterMk cId="3970625396" sldId="2147483686"/>
        </pc:sldMasterMkLst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880276492" sldId="2147483675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242266091" sldId="2147483676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2699446687" sldId="2147483677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476100650" sldId="2147483678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1668745447" sldId="2147483679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441872931" sldId="2147483680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1634024373" sldId="2147483681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984099025" sldId="2147483682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4046537163" sldId="2147483683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392169487" sldId="2147483684"/>
          </pc:sldLayoutMkLst>
        </pc:sldLayoutChg>
        <pc:sldLayoutChg chg="add del">
          <pc:chgData name="Francesco" userId="d747e4f4-402d-4111-8062-059302132d6d" providerId="ADAL" clId="{4A309FD7-7B2A-4A46-BE2C-4BEBB349818F}" dt="2020-11-22T16:31:35.984" v="5" actId="26606"/>
          <pc:sldLayoutMkLst>
            <pc:docMk/>
            <pc:sldMasterMk cId="3970625396" sldId="2147483686"/>
            <pc:sldLayoutMk cId="3038904418" sldId="2147483685"/>
          </pc:sldLayoutMkLst>
        </pc:sldLayoutChg>
      </pc:sldMasterChg>
      <pc:sldMasterChg chg="add del addSldLayout delSldLayout">
        <pc:chgData name="Francesco" userId="d747e4f4-402d-4111-8062-059302132d6d" providerId="ADAL" clId="{4A309FD7-7B2A-4A46-BE2C-4BEBB349818F}" dt="2020-11-22T16:31:47.730" v="11" actId="26606"/>
        <pc:sldMasterMkLst>
          <pc:docMk/>
          <pc:sldMasterMk cId="1368455487" sldId="2147483699"/>
        </pc:sldMasterMkLst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2049568207" sldId="2147483688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3350345970" sldId="2147483689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3021809723" sldId="2147483690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3493212061" sldId="2147483691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3526631214" sldId="2147483692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1655715224" sldId="2147483693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1200090627" sldId="2147483694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853142470" sldId="2147483695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3783244981" sldId="2147483696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615136307" sldId="2147483697"/>
          </pc:sldLayoutMkLst>
        </pc:sldLayoutChg>
        <pc:sldLayoutChg chg="add del">
          <pc:chgData name="Francesco" userId="d747e4f4-402d-4111-8062-059302132d6d" providerId="ADAL" clId="{4A309FD7-7B2A-4A46-BE2C-4BEBB349818F}" dt="2020-11-22T16:31:47.730" v="11" actId="26606"/>
          <pc:sldLayoutMkLst>
            <pc:docMk/>
            <pc:sldMasterMk cId="1368455487" sldId="2147483699"/>
            <pc:sldLayoutMk cId="2541994973" sldId="2147483698"/>
          </pc:sldLayoutMkLst>
        </pc:sldLayoutChg>
      </pc:sldMasterChg>
      <pc:sldMasterChg chg="add addSldLayout">
        <pc:chgData name="Francesco" userId="d747e4f4-402d-4111-8062-059302132d6d" providerId="ADAL" clId="{4A309FD7-7B2A-4A46-BE2C-4BEBB349818F}" dt="2020-11-22T16:31:47.795" v="12" actId="26606"/>
        <pc:sldMasterMkLst>
          <pc:docMk/>
          <pc:sldMasterMk cId="1931869824" sldId="2147483744"/>
        </pc:sldMasterMkLst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1339046457" sldId="2147483733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3063744290" sldId="2147483734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1945743194" sldId="2147483735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3418429035" sldId="2147483736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4068286681" sldId="2147483737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1393415218" sldId="2147483738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3851446552" sldId="2147483739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2613776994" sldId="2147483740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3082067786" sldId="2147483741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2875577364" sldId="2147483742"/>
          </pc:sldLayoutMkLst>
        </pc:sldLayoutChg>
        <pc:sldLayoutChg chg="add">
          <pc:chgData name="Francesco" userId="d747e4f4-402d-4111-8062-059302132d6d" providerId="ADAL" clId="{4A309FD7-7B2A-4A46-BE2C-4BEBB349818F}" dt="2020-11-22T16:31:47.795" v="12" actId="26606"/>
          <pc:sldLayoutMkLst>
            <pc:docMk/>
            <pc:sldMasterMk cId="1931869824" sldId="2147483744"/>
            <pc:sldLayoutMk cId="1463883676" sldId="2147483743"/>
          </pc:sldLayoutMkLst>
        </pc:sldLayoutChg>
      </pc:sldMasterChg>
    </pc:docChg>
  </pc:docChgLst>
  <pc:docChgLst>
    <pc:chgData name="Andrea Klaus Tubak" userId="e1ba7010-8028-41f3-bfdc-2236e2d819bc" providerId="ADAL" clId="{FC7B1887-1785-4943-90DA-CF15963C20C9}"/>
    <pc:docChg chg="undo custSel mod addSld delSld modSld sldOrd">
      <pc:chgData name="Andrea Klaus Tubak" userId="e1ba7010-8028-41f3-bfdc-2236e2d819bc" providerId="ADAL" clId="{FC7B1887-1785-4943-90DA-CF15963C20C9}" dt="2020-12-17T16:10:34.942" v="813" actId="20577"/>
      <pc:docMkLst>
        <pc:docMk/>
      </pc:docMkLst>
      <pc:sldChg chg="modNotesTx">
        <pc:chgData name="Andrea Klaus Tubak" userId="e1ba7010-8028-41f3-bfdc-2236e2d819bc" providerId="ADAL" clId="{FC7B1887-1785-4943-90DA-CF15963C20C9}" dt="2020-12-17T16:10:26.153" v="812" actId="20577"/>
        <pc:sldMkLst>
          <pc:docMk/>
          <pc:sldMk cId="1628352797" sldId="261"/>
        </pc:sldMkLst>
      </pc:sldChg>
      <pc:sldChg chg="addSp delSp modSp del mod">
        <pc:chgData name="Andrea Klaus Tubak" userId="e1ba7010-8028-41f3-bfdc-2236e2d819bc" providerId="ADAL" clId="{FC7B1887-1785-4943-90DA-CF15963C20C9}" dt="2020-11-29T17:41:59.712" v="596" actId="47"/>
        <pc:sldMkLst>
          <pc:docMk/>
          <pc:sldMk cId="1708252094" sldId="262"/>
        </pc:sldMkLst>
        <pc:spChg chg="mod">
          <ac:chgData name="Andrea Klaus Tubak" userId="e1ba7010-8028-41f3-bfdc-2236e2d819bc" providerId="ADAL" clId="{FC7B1887-1785-4943-90DA-CF15963C20C9}" dt="2020-11-29T17:38:59.134" v="567" actId="27636"/>
          <ac:spMkLst>
            <pc:docMk/>
            <pc:sldMk cId="1708252094" sldId="262"/>
            <ac:spMk id="2" creationId="{8A35A6A8-E81A-2F4B-86A8-2FBE3D5E4270}"/>
          </ac:spMkLst>
        </pc:spChg>
        <pc:spChg chg="mod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4" creationId="{B0C3930E-7F30-3343-80B7-81B8D0030657}"/>
          </ac:spMkLst>
        </pc:spChg>
        <pc:spChg chg="add del mod">
          <ac:chgData name="Andrea Klaus Tubak" userId="e1ba7010-8028-41f3-bfdc-2236e2d819bc" providerId="ADAL" clId="{FC7B1887-1785-4943-90DA-CF15963C20C9}" dt="2020-11-29T17:33:50.470" v="493" actId="478"/>
          <ac:spMkLst>
            <pc:docMk/>
            <pc:sldMk cId="1708252094" sldId="262"/>
            <ac:spMk id="6" creationId="{1D50C037-7160-4AC5-B367-FDD9F7E7499C}"/>
          </ac:spMkLst>
        </pc:spChg>
        <pc:spChg chg="add del mod">
          <ac:chgData name="Andrea Klaus Tubak" userId="e1ba7010-8028-41f3-bfdc-2236e2d819bc" providerId="ADAL" clId="{FC7B1887-1785-4943-90DA-CF15963C20C9}" dt="2020-11-29T17:34:43.392" v="495"/>
          <ac:spMkLst>
            <pc:docMk/>
            <pc:sldMk cId="1708252094" sldId="262"/>
            <ac:spMk id="9" creationId="{A9356FB5-DAE8-4F14-818D-81309A00B462}"/>
          </ac:spMkLst>
        </pc:spChg>
        <pc:spChg chg="add del mod">
          <ac:chgData name="Andrea Klaus Tubak" userId="e1ba7010-8028-41f3-bfdc-2236e2d819bc" providerId="ADAL" clId="{FC7B1887-1785-4943-90DA-CF15963C20C9}" dt="2020-11-29T17:37:43.927" v="535" actId="478"/>
          <ac:spMkLst>
            <pc:docMk/>
            <pc:sldMk cId="1708252094" sldId="262"/>
            <ac:spMk id="12" creationId="{DCDDB402-5992-4ED3-90BC-293888D19004}"/>
          </ac:spMkLst>
        </pc:spChg>
        <pc:spChg chg="add mod">
          <ac:chgData name="Andrea Klaus Tubak" userId="e1ba7010-8028-41f3-bfdc-2236e2d819bc" providerId="ADAL" clId="{FC7B1887-1785-4943-90DA-CF15963C20C9}" dt="2020-11-29T17:37:58.319" v="537" actId="478"/>
          <ac:spMkLst>
            <pc:docMk/>
            <pc:sldMk cId="1708252094" sldId="262"/>
            <ac:spMk id="14" creationId="{5A67EF5B-3584-473A-8BE6-1A64CA401168}"/>
          </ac:spMkLst>
        </pc:spChg>
        <pc:spChg chg="add del">
          <ac:chgData name="Andrea Klaus Tubak" userId="e1ba7010-8028-41f3-bfdc-2236e2d819bc" providerId="ADAL" clId="{FC7B1887-1785-4943-90DA-CF15963C20C9}" dt="2020-11-29T17:35:19.022" v="502" actId="26606"/>
          <ac:spMkLst>
            <pc:docMk/>
            <pc:sldMk cId="1708252094" sldId="262"/>
            <ac:spMk id="38" creationId="{60B7752B-728D-4CA3-8923-C4F7F77029E3}"/>
          </ac:spMkLst>
        </pc:spChg>
        <pc:spChg chg="add del">
          <ac:chgData name="Andrea Klaus Tubak" userId="e1ba7010-8028-41f3-bfdc-2236e2d819bc" providerId="ADAL" clId="{FC7B1887-1785-4943-90DA-CF15963C20C9}" dt="2020-11-29T17:35:19.022" v="502" actId="26606"/>
          <ac:spMkLst>
            <pc:docMk/>
            <pc:sldMk cId="1708252094" sldId="262"/>
            <ac:spMk id="40" creationId="{429899A3-416E-4DB5-846D-023526052013}"/>
          </ac:spMkLst>
        </pc:spChg>
        <pc:spChg chg="add del">
          <ac:chgData name="Andrea Klaus Tubak" userId="e1ba7010-8028-41f3-bfdc-2236e2d819bc" providerId="ADAL" clId="{FC7B1887-1785-4943-90DA-CF15963C20C9}" dt="2020-11-29T17:35:16.194" v="499" actId="26606"/>
          <ac:spMkLst>
            <pc:docMk/>
            <pc:sldMk cId="1708252094" sldId="262"/>
            <ac:spMk id="45" creationId="{82184FF4-7029-4ED7-813A-192E60608764}"/>
          </ac:spMkLst>
        </pc:spChg>
        <pc:spChg chg="add del">
          <ac:chgData name="Andrea Klaus Tubak" userId="e1ba7010-8028-41f3-bfdc-2236e2d819bc" providerId="ADAL" clId="{FC7B1887-1785-4943-90DA-CF15963C20C9}" dt="2020-11-29T17:35:16.194" v="499" actId="26606"/>
          <ac:spMkLst>
            <pc:docMk/>
            <pc:sldMk cId="1708252094" sldId="262"/>
            <ac:spMk id="47" creationId="{AAA7AB09-557C-41AD-9113-FF9F68FA1035}"/>
          </ac:spMkLst>
        </pc:spChg>
        <pc:spChg chg="add del">
          <ac:chgData name="Andrea Klaus Tubak" userId="e1ba7010-8028-41f3-bfdc-2236e2d819bc" providerId="ADAL" clId="{FC7B1887-1785-4943-90DA-CF15963C20C9}" dt="2020-11-29T17:35:16.194" v="499" actId="26606"/>
          <ac:spMkLst>
            <pc:docMk/>
            <pc:sldMk cId="1708252094" sldId="262"/>
            <ac:spMk id="49" creationId="{EF99ECAA-1F11-4937-BBA6-51935AB44C9D}"/>
          </ac:spMkLst>
        </pc:spChg>
        <pc:spChg chg="add del">
          <ac:chgData name="Andrea Klaus Tubak" userId="e1ba7010-8028-41f3-bfdc-2236e2d819bc" providerId="ADAL" clId="{FC7B1887-1785-4943-90DA-CF15963C20C9}" dt="2020-11-29T17:35:16.194" v="499" actId="26606"/>
          <ac:spMkLst>
            <pc:docMk/>
            <pc:sldMk cId="1708252094" sldId="262"/>
            <ac:spMk id="57" creationId="{1DB043B4-68C6-45B9-82AC-A5800EADB8DB}"/>
          </ac:spMkLst>
        </pc:spChg>
        <pc:spChg chg="add del">
          <ac:chgData name="Andrea Klaus Tubak" userId="e1ba7010-8028-41f3-bfdc-2236e2d819bc" providerId="ADAL" clId="{FC7B1887-1785-4943-90DA-CF15963C20C9}" dt="2020-11-29T17:35:16.194" v="499" actId="26606"/>
          <ac:spMkLst>
            <pc:docMk/>
            <pc:sldMk cId="1708252094" sldId="262"/>
            <ac:spMk id="59" creationId="{28A00A08-E4E6-4184-B484-E0E034072AE0}"/>
          </ac:spMkLst>
        </pc:spChg>
        <pc:spChg chg="add del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70" creationId="{82184FF4-7029-4ED7-813A-192E60608764}"/>
          </ac:spMkLst>
        </pc:spChg>
        <pc:spChg chg="add del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71" creationId="{AAA7AB09-557C-41AD-9113-FF9F68FA1035}"/>
          </ac:spMkLst>
        </pc:spChg>
        <pc:spChg chg="add del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72" creationId="{EF99ECAA-1F11-4937-BBA6-51935AB44C9D}"/>
          </ac:spMkLst>
        </pc:spChg>
        <pc:spChg chg="add del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78" creationId="{1DB043B4-68C6-45B9-82AC-A5800EADB8DB}"/>
          </ac:spMkLst>
        </pc:spChg>
        <pc:spChg chg="add del">
          <ac:chgData name="Andrea Klaus Tubak" userId="e1ba7010-8028-41f3-bfdc-2236e2d819bc" providerId="ADAL" clId="{FC7B1887-1785-4943-90DA-CF15963C20C9}" dt="2020-11-29T17:35:18.575" v="501" actId="26606"/>
          <ac:spMkLst>
            <pc:docMk/>
            <pc:sldMk cId="1708252094" sldId="262"/>
            <ac:spMk id="79" creationId="{28A00A08-E4E6-4184-B484-E0E034072AE0}"/>
          </ac:spMkLst>
        </pc:spChg>
        <pc:spChg chg="add">
          <ac:chgData name="Andrea Klaus Tubak" userId="e1ba7010-8028-41f3-bfdc-2236e2d819bc" providerId="ADAL" clId="{FC7B1887-1785-4943-90DA-CF15963C20C9}" dt="2020-11-29T17:35:19.022" v="502" actId="26606"/>
          <ac:spMkLst>
            <pc:docMk/>
            <pc:sldMk cId="1708252094" sldId="262"/>
            <ac:spMk id="88" creationId="{60B7752B-728D-4CA3-8923-C4F7F77029E3}"/>
          </ac:spMkLst>
        </pc:spChg>
        <pc:grpChg chg="add del">
          <ac:chgData name="Andrea Klaus Tubak" userId="e1ba7010-8028-41f3-bfdc-2236e2d819bc" providerId="ADAL" clId="{FC7B1887-1785-4943-90DA-CF15963C20C9}" dt="2020-11-29T17:35:16.194" v="499" actId="26606"/>
          <ac:grpSpMkLst>
            <pc:docMk/>
            <pc:sldMk cId="1708252094" sldId="262"/>
            <ac:grpSpMk id="51" creationId="{79DE9FAB-6BBA-4CFE-B67D-77B47F01ECA4}"/>
          </ac:grpSpMkLst>
        </pc:grpChg>
        <pc:grpChg chg="add del">
          <ac:chgData name="Andrea Klaus Tubak" userId="e1ba7010-8028-41f3-bfdc-2236e2d819bc" providerId="ADAL" clId="{FC7B1887-1785-4943-90DA-CF15963C20C9}" dt="2020-11-29T17:35:16.194" v="499" actId="26606"/>
          <ac:grpSpMkLst>
            <pc:docMk/>
            <pc:sldMk cId="1708252094" sldId="262"/>
            <ac:grpSpMk id="61" creationId="{0780E404-3121-4F33-AF2D-65F659A97798}"/>
          </ac:grpSpMkLst>
        </pc:grpChg>
        <pc:grpChg chg="add del">
          <ac:chgData name="Andrea Klaus Tubak" userId="e1ba7010-8028-41f3-bfdc-2236e2d819bc" providerId="ADAL" clId="{FC7B1887-1785-4943-90DA-CF15963C20C9}" dt="2020-11-29T17:35:16.194" v="499" actId="26606"/>
          <ac:grpSpMkLst>
            <pc:docMk/>
            <pc:sldMk cId="1708252094" sldId="262"/>
            <ac:grpSpMk id="65" creationId="{4B158E9A-DBF4-4AA7-B6B7-8C8EB2FBDD68}"/>
          </ac:grpSpMkLst>
        </pc:grpChg>
        <pc:grpChg chg="add del">
          <ac:chgData name="Andrea Klaus Tubak" userId="e1ba7010-8028-41f3-bfdc-2236e2d819bc" providerId="ADAL" clId="{FC7B1887-1785-4943-90DA-CF15963C20C9}" dt="2020-11-29T17:35:18.575" v="501" actId="26606"/>
          <ac:grpSpMkLst>
            <pc:docMk/>
            <pc:sldMk cId="1708252094" sldId="262"/>
            <ac:grpSpMk id="73" creationId="{79DE9FAB-6BBA-4CFE-B67D-77B47F01ECA4}"/>
          </ac:grpSpMkLst>
        </pc:grpChg>
        <pc:grpChg chg="add del">
          <ac:chgData name="Andrea Klaus Tubak" userId="e1ba7010-8028-41f3-bfdc-2236e2d819bc" providerId="ADAL" clId="{FC7B1887-1785-4943-90DA-CF15963C20C9}" dt="2020-11-29T17:35:18.575" v="501" actId="26606"/>
          <ac:grpSpMkLst>
            <pc:docMk/>
            <pc:sldMk cId="1708252094" sldId="262"/>
            <ac:grpSpMk id="80" creationId="{0780E404-3121-4F33-AF2D-65F659A97798}"/>
          </ac:grpSpMkLst>
        </pc:grpChg>
        <pc:grpChg chg="add del">
          <ac:chgData name="Andrea Klaus Tubak" userId="e1ba7010-8028-41f3-bfdc-2236e2d819bc" providerId="ADAL" clId="{FC7B1887-1785-4943-90DA-CF15963C20C9}" dt="2020-11-29T17:35:18.575" v="501" actId="26606"/>
          <ac:grpSpMkLst>
            <pc:docMk/>
            <pc:sldMk cId="1708252094" sldId="262"/>
            <ac:grpSpMk id="83" creationId="{4B158E9A-DBF4-4AA7-B6B7-8C8EB2FBDD68}"/>
          </ac:grpSpMkLst>
        </pc:grpChg>
        <pc:graphicFrameChg chg="add del">
          <ac:chgData name="Andrea Klaus Tubak" userId="e1ba7010-8028-41f3-bfdc-2236e2d819bc" providerId="ADAL" clId="{FC7B1887-1785-4943-90DA-CF15963C20C9}" dt="2020-11-29T17:33:56.514" v="494" actId="478"/>
          <ac:graphicFrameMkLst>
            <pc:docMk/>
            <pc:sldMk cId="1708252094" sldId="262"/>
            <ac:graphicFrameMk id="5" creationId="{5590D5F0-78F4-B746-8EBD-84A11E881427}"/>
          </ac:graphicFrameMkLst>
        </pc:graphicFrameChg>
        <pc:graphicFrameChg chg="add del mod modGraphic">
          <ac:chgData name="Andrea Klaus Tubak" userId="e1ba7010-8028-41f3-bfdc-2236e2d819bc" providerId="ADAL" clId="{FC7B1887-1785-4943-90DA-CF15963C20C9}" dt="2020-11-29T17:33:50.370" v="492"/>
          <ac:graphicFrameMkLst>
            <pc:docMk/>
            <pc:sldMk cId="1708252094" sldId="262"/>
            <ac:graphicFrameMk id="7" creationId="{F308118A-C463-46EC-BB9B-CF7981130320}"/>
          </ac:graphicFrameMkLst>
        </pc:graphicFrameChg>
        <pc:graphicFrameChg chg="add del mod modGraphic">
          <ac:chgData name="Andrea Klaus Tubak" userId="e1ba7010-8028-41f3-bfdc-2236e2d819bc" providerId="ADAL" clId="{FC7B1887-1785-4943-90DA-CF15963C20C9}" dt="2020-11-29T17:37:58.319" v="537" actId="478"/>
          <ac:graphicFrameMkLst>
            <pc:docMk/>
            <pc:sldMk cId="1708252094" sldId="262"/>
            <ac:graphicFrameMk id="10" creationId="{18416C45-B727-47B7-982B-526ED92D29F2}"/>
          </ac:graphicFrameMkLst>
        </pc:graphicFrameChg>
      </pc:sldChg>
      <pc:sldChg chg="addSp delSp modSp mod">
        <pc:chgData name="Andrea Klaus Tubak" userId="e1ba7010-8028-41f3-bfdc-2236e2d819bc" providerId="ADAL" clId="{FC7B1887-1785-4943-90DA-CF15963C20C9}" dt="2020-11-29T17:50:34.319" v="728" actId="14100"/>
        <pc:sldMkLst>
          <pc:docMk/>
          <pc:sldMk cId="3124973813" sldId="264"/>
        </pc:sldMkLst>
        <pc:spChg chg="mod">
          <ac:chgData name="Andrea Klaus Tubak" userId="e1ba7010-8028-41f3-bfdc-2236e2d819bc" providerId="ADAL" clId="{FC7B1887-1785-4943-90DA-CF15963C20C9}" dt="2020-11-29T17:48:24.841" v="716" actId="255"/>
          <ac:spMkLst>
            <pc:docMk/>
            <pc:sldMk cId="3124973813" sldId="264"/>
            <ac:spMk id="2" creationId="{D61397DA-F8B6-894E-8399-8AE53480532B}"/>
          </ac:spMkLst>
        </pc:spChg>
        <pc:graphicFrameChg chg="add mod modGraphic">
          <ac:chgData name="Andrea Klaus Tubak" userId="e1ba7010-8028-41f3-bfdc-2236e2d819bc" providerId="ADAL" clId="{FC7B1887-1785-4943-90DA-CF15963C20C9}" dt="2020-11-29T17:50:34.319" v="728" actId="14100"/>
          <ac:graphicFrameMkLst>
            <pc:docMk/>
            <pc:sldMk cId="3124973813" sldId="264"/>
            <ac:graphicFrameMk id="3" creationId="{EAA0550E-A3D5-4458-A76F-3B550F3AD860}"/>
          </ac:graphicFrameMkLst>
        </pc:graphicFrameChg>
        <pc:graphicFrameChg chg="del mod modGraphic">
          <ac:chgData name="Andrea Klaus Tubak" userId="e1ba7010-8028-41f3-bfdc-2236e2d819bc" providerId="ADAL" clId="{FC7B1887-1785-4943-90DA-CF15963C20C9}" dt="2020-11-29T17:47:43.844" v="712" actId="478"/>
          <ac:graphicFrameMkLst>
            <pc:docMk/>
            <pc:sldMk cId="3124973813" sldId="264"/>
            <ac:graphicFrameMk id="29" creationId="{367DDFF0-1E54-45F5-9142-50F5DE5689FB}"/>
          </ac:graphicFrameMkLst>
        </pc:graphicFrameChg>
      </pc:sldChg>
      <pc:sldChg chg="modSp mod ord">
        <pc:chgData name="Andrea Klaus Tubak" userId="e1ba7010-8028-41f3-bfdc-2236e2d819bc" providerId="ADAL" clId="{FC7B1887-1785-4943-90DA-CF15963C20C9}" dt="2020-11-28T17:58:02.851" v="361" actId="20577"/>
        <pc:sldMkLst>
          <pc:docMk/>
          <pc:sldMk cId="925673505" sldId="265"/>
        </pc:sldMkLst>
        <pc:spChg chg="mod">
          <ac:chgData name="Andrea Klaus Tubak" userId="e1ba7010-8028-41f3-bfdc-2236e2d819bc" providerId="ADAL" clId="{FC7B1887-1785-4943-90DA-CF15963C20C9}" dt="2020-11-28T17:58:02.851" v="361" actId="20577"/>
          <ac:spMkLst>
            <pc:docMk/>
            <pc:sldMk cId="925673505" sldId="265"/>
            <ac:spMk id="2" creationId="{EED6F20F-A83C-2B4E-A8C2-3AF84ACFB323}"/>
          </ac:spMkLst>
        </pc:spChg>
      </pc:sldChg>
      <pc:sldChg chg="addSp delSp modSp add del mod ord modNotesTx">
        <pc:chgData name="Andrea Klaus Tubak" userId="e1ba7010-8028-41f3-bfdc-2236e2d819bc" providerId="ADAL" clId="{FC7B1887-1785-4943-90DA-CF15963C20C9}" dt="2020-12-17T16:09:57.378" v="792" actId="20577"/>
        <pc:sldMkLst>
          <pc:docMk/>
          <pc:sldMk cId="1833704272" sldId="267"/>
        </pc:sldMkLst>
        <pc:spChg chg="mod">
          <ac:chgData name="Andrea Klaus Tubak" userId="e1ba7010-8028-41f3-bfdc-2236e2d819bc" providerId="ADAL" clId="{FC7B1887-1785-4943-90DA-CF15963C20C9}" dt="2020-11-29T17:40:16.540" v="585" actId="1076"/>
          <ac:spMkLst>
            <pc:docMk/>
            <pc:sldMk cId="1833704272" sldId="267"/>
            <ac:spMk id="2" creationId="{FD9C5B02-8B2D-2343-A3AF-21045557ED10}"/>
          </ac:spMkLst>
        </pc:spChg>
        <pc:spChg chg="mod">
          <ac:chgData name="Andrea Klaus Tubak" userId="e1ba7010-8028-41f3-bfdc-2236e2d819bc" providerId="ADAL" clId="{FC7B1887-1785-4943-90DA-CF15963C20C9}" dt="2020-11-28T17:56:33.254" v="294" actId="27636"/>
          <ac:spMkLst>
            <pc:docMk/>
            <pc:sldMk cId="1833704272" sldId="267"/>
            <ac:spMk id="3" creationId="{3E4C0B4B-6B50-9C41-B1DC-EFD4E97CC448}"/>
          </ac:spMkLst>
        </pc:spChg>
        <pc:spChg chg="mod">
          <ac:chgData name="Andrea Klaus Tubak" userId="e1ba7010-8028-41f3-bfdc-2236e2d819bc" providerId="ADAL" clId="{FC7B1887-1785-4943-90DA-CF15963C20C9}" dt="2020-11-28T17:57:41.056" v="357" actId="20577"/>
          <ac:spMkLst>
            <pc:docMk/>
            <pc:sldMk cId="1833704272" sldId="267"/>
            <ac:spMk id="4" creationId="{E5A604FC-25E6-4E40-AED1-AF06A5B92838}"/>
          </ac:spMkLst>
        </pc:spChg>
        <pc:graphicFrameChg chg="add del mod">
          <ac:chgData name="Andrea Klaus Tubak" userId="e1ba7010-8028-41f3-bfdc-2236e2d819bc" providerId="ADAL" clId="{FC7B1887-1785-4943-90DA-CF15963C20C9}" dt="2020-11-29T17:40:35.130" v="587" actId="478"/>
          <ac:graphicFrameMkLst>
            <pc:docMk/>
            <pc:sldMk cId="1833704272" sldId="267"/>
            <ac:graphicFrameMk id="9" creationId="{4075C0F1-BEA6-4EF9-9FDD-B5BC02231BEB}"/>
          </ac:graphicFrameMkLst>
        </pc:graphicFrameChg>
        <pc:graphicFrameChg chg="add mod modGraphic">
          <ac:chgData name="Andrea Klaus Tubak" userId="e1ba7010-8028-41f3-bfdc-2236e2d819bc" providerId="ADAL" clId="{FC7B1887-1785-4943-90DA-CF15963C20C9}" dt="2020-11-29T17:41:35.621" v="593" actId="14100"/>
          <ac:graphicFrameMkLst>
            <pc:docMk/>
            <pc:sldMk cId="1833704272" sldId="267"/>
            <ac:graphicFrameMk id="10" creationId="{28A08AED-279A-4E2D-9FBB-6F30C1972B97}"/>
          </ac:graphicFrameMkLst>
        </pc:graphicFrameChg>
      </pc:sldChg>
      <pc:sldChg chg="modSp del mod">
        <pc:chgData name="Andrea Klaus Tubak" userId="e1ba7010-8028-41f3-bfdc-2236e2d819bc" providerId="ADAL" clId="{FC7B1887-1785-4943-90DA-CF15963C20C9}" dt="2020-11-29T17:44:11.413" v="642" actId="47"/>
        <pc:sldMkLst>
          <pc:docMk/>
          <pc:sldMk cId="3541957663" sldId="268"/>
        </pc:sldMkLst>
        <pc:spChg chg="mod">
          <ac:chgData name="Andrea Klaus Tubak" userId="e1ba7010-8028-41f3-bfdc-2236e2d819bc" providerId="ADAL" clId="{FC7B1887-1785-4943-90DA-CF15963C20C9}" dt="2020-11-28T17:58:14.788" v="368" actId="20577"/>
          <ac:spMkLst>
            <pc:docMk/>
            <pc:sldMk cId="3541957663" sldId="268"/>
            <ac:spMk id="2" creationId="{156EA198-A171-454B-8044-8B91A0FF6716}"/>
          </ac:spMkLst>
        </pc:spChg>
        <pc:spChg chg="mod">
          <ac:chgData name="Andrea Klaus Tubak" userId="e1ba7010-8028-41f3-bfdc-2236e2d819bc" providerId="ADAL" clId="{FC7B1887-1785-4943-90DA-CF15963C20C9}" dt="2020-11-28T18:00:28.577" v="395" actId="20577"/>
          <ac:spMkLst>
            <pc:docMk/>
            <pc:sldMk cId="3541957663" sldId="268"/>
            <ac:spMk id="3" creationId="{D438B8B6-40AB-8249-A90C-5BD2640CFAAF}"/>
          </ac:spMkLst>
        </pc:spChg>
        <pc:spChg chg="mod">
          <ac:chgData name="Andrea Klaus Tubak" userId="e1ba7010-8028-41f3-bfdc-2236e2d819bc" providerId="ADAL" clId="{FC7B1887-1785-4943-90DA-CF15963C20C9}" dt="2020-11-28T18:01:37.092" v="479" actId="20577"/>
          <ac:spMkLst>
            <pc:docMk/>
            <pc:sldMk cId="3541957663" sldId="268"/>
            <ac:spMk id="4" creationId="{BB02F1A8-9D30-AF4B-A68E-0C823BDD584B}"/>
          </ac:spMkLst>
        </pc:spChg>
      </pc:sldChg>
      <pc:sldChg chg="addSp delSp modSp new mod modNotesTx">
        <pc:chgData name="Andrea Klaus Tubak" userId="e1ba7010-8028-41f3-bfdc-2236e2d819bc" providerId="ADAL" clId="{FC7B1887-1785-4943-90DA-CF15963C20C9}" dt="2020-12-17T16:09:40.454" v="789" actId="20577"/>
        <pc:sldMkLst>
          <pc:docMk/>
          <pc:sldMk cId="1594148428" sldId="269"/>
        </pc:sldMkLst>
        <pc:spChg chg="mod">
          <ac:chgData name="Andrea Klaus Tubak" userId="e1ba7010-8028-41f3-bfdc-2236e2d819bc" providerId="ADAL" clId="{FC7B1887-1785-4943-90DA-CF15963C20C9}" dt="2020-11-29T17:43:30.613" v="640" actId="20577"/>
          <ac:spMkLst>
            <pc:docMk/>
            <pc:sldMk cId="1594148428" sldId="269"/>
            <ac:spMk id="2" creationId="{C593043E-D07A-4B2B-BAC1-899E2EB3905A}"/>
          </ac:spMkLst>
        </pc:spChg>
        <pc:spChg chg="del">
          <ac:chgData name="Andrea Klaus Tubak" userId="e1ba7010-8028-41f3-bfdc-2236e2d819bc" providerId="ADAL" clId="{FC7B1887-1785-4943-90DA-CF15963C20C9}" dt="2020-11-29T17:42:29.362" v="598"/>
          <ac:spMkLst>
            <pc:docMk/>
            <pc:sldMk cId="1594148428" sldId="269"/>
            <ac:spMk id="3" creationId="{12013398-60E7-4550-A8E6-38FF26F0309D}"/>
          </ac:spMkLst>
        </pc:spChg>
        <pc:spChg chg="add del mod">
          <ac:chgData name="Andrea Klaus Tubak" userId="e1ba7010-8028-41f3-bfdc-2236e2d819bc" providerId="ADAL" clId="{FC7B1887-1785-4943-90DA-CF15963C20C9}" dt="2020-11-29T17:54:56.482" v="740" actId="478"/>
          <ac:spMkLst>
            <pc:docMk/>
            <pc:sldMk cId="1594148428" sldId="269"/>
            <ac:spMk id="7" creationId="{1F496BC0-5F43-4FD3-AC72-DAA7182B516F}"/>
          </ac:spMkLst>
        </pc:spChg>
        <pc:graphicFrameChg chg="add del mod modGraphic">
          <ac:chgData name="Andrea Klaus Tubak" userId="e1ba7010-8028-41f3-bfdc-2236e2d819bc" providerId="ADAL" clId="{FC7B1887-1785-4943-90DA-CF15963C20C9}" dt="2020-11-29T17:52:02.892" v="731" actId="478"/>
          <ac:graphicFrameMkLst>
            <pc:docMk/>
            <pc:sldMk cId="1594148428" sldId="269"/>
            <ac:graphicFrameMk id="5" creationId="{89E6C531-F9D4-43E5-8C40-5D3D1BA147BB}"/>
          </ac:graphicFrameMkLst>
        </pc:graphicFrameChg>
        <pc:graphicFrameChg chg="add mod">
          <ac:chgData name="Andrea Klaus Tubak" userId="e1ba7010-8028-41f3-bfdc-2236e2d819bc" providerId="ADAL" clId="{FC7B1887-1785-4943-90DA-CF15963C20C9}" dt="2020-11-29T17:55:20.062" v="744" actId="14100"/>
          <ac:graphicFrameMkLst>
            <pc:docMk/>
            <pc:sldMk cId="1594148428" sldId="269"/>
            <ac:graphicFrameMk id="8" creationId="{50DB9FF6-6EC9-4EDA-BE94-D6B1B0319AEC}"/>
          </ac:graphicFrameMkLst>
        </pc:graphicFrameChg>
      </pc:sldChg>
      <pc:sldChg chg="addSp delSp modSp new mod modNotesTx">
        <pc:chgData name="Andrea Klaus Tubak" userId="e1ba7010-8028-41f3-bfdc-2236e2d819bc" providerId="ADAL" clId="{FC7B1887-1785-4943-90DA-CF15963C20C9}" dt="2020-12-17T16:10:34.942" v="813" actId="20577"/>
        <pc:sldMkLst>
          <pc:docMk/>
          <pc:sldMk cId="3551514090" sldId="270"/>
        </pc:sldMkLst>
        <pc:spChg chg="mod">
          <ac:chgData name="Andrea Klaus Tubak" userId="e1ba7010-8028-41f3-bfdc-2236e2d819bc" providerId="ADAL" clId="{FC7B1887-1785-4943-90DA-CF15963C20C9}" dt="2020-11-29T17:44:38.131" v="679" actId="20577"/>
          <ac:spMkLst>
            <pc:docMk/>
            <pc:sldMk cId="3551514090" sldId="270"/>
            <ac:spMk id="2" creationId="{1C88674C-3D7D-4C30-9E6F-F4E9CC7EFAFE}"/>
          </ac:spMkLst>
        </pc:spChg>
        <pc:spChg chg="del">
          <ac:chgData name="Andrea Klaus Tubak" userId="e1ba7010-8028-41f3-bfdc-2236e2d819bc" providerId="ADAL" clId="{FC7B1887-1785-4943-90DA-CF15963C20C9}" dt="2020-11-29T17:44:54.200" v="682" actId="478"/>
          <ac:spMkLst>
            <pc:docMk/>
            <pc:sldMk cId="3551514090" sldId="270"/>
            <ac:spMk id="3" creationId="{62EF8A6C-1ADF-4D45-B80A-E969A8C2FBC9}"/>
          </ac:spMkLst>
        </pc:spChg>
        <pc:spChg chg="del mod">
          <ac:chgData name="Andrea Klaus Tubak" userId="e1ba7010-8028-41f3-bfdc-2236e2d819bc" providerId="ADAL" clId="{FC7B1887-1785-4943-90DA-CF15963C20C9}" dt="2020-11-29T17:44:52.812" v="681" actId="478"/>
          <ac:spMkLst>
            <pc:docMk/>
            <pc:sldMk cId="3551514090" sldId="270"/>
            <ac:spMk id="4" creationId="{072BF96E-6E1D-4221-9A8A-AC59F9140B87}"/>
          </ac:spMkLst>
        </pc:spChg>
        <pc:graphicFrameChg chg="add del mod modGraphic">
          <ac:chgData name="Andrea Klaus Tubak" userId="e1ba7010-8028-41f3-bfdc-2236e2d819bc" providerId="ADAL" clId="{FC7B1887-1785-4943-90DA-CF15963C20C9}" dt="2020-11-29T17:45:45.693" v="698"/>
          <ac:graphicFrameMkLst>
            <pc:docMk/>
            <pc:sldMk cId="3551514090" sldId="270"/>
            <ac:graphicFrameMk id="6" creationId="{4C742910-2903-4048-B486-AD98A5650ACF}"/>
          </ac:graphicFrameMkLst>
        </pc:graphicFrameChg>
        <pc:graphicFrameChg chg="add del mod">
          <ac:chgData name="Andrea Klaus Tubak" userId="e1ba7010-8028-41f3-bfdc-2236e2d819bc" providerId="ADAL" clId="{FC7B1887-1785-4943-90DA-CF15963C20C9}" dt="2020-11-29T17:55:55.615" v="750" actId="478"/>
          <ac:graphicFrameMkLst>
            <pc:docMk/>
            <pc:sldMk cId="3551514090" sldId="270"/>
            <ac:graphicFrameMk id="7" creationId="{C1ADE7BA-64ED-4924-BEA9-985E5FDA0AB1}"/>
          </ac:graphicFrameMkLst>
        </pc:graphicFrameChg>
        <pc:graphicFrameChg chg="add mod">
          <ac:chgData name="Andrea Klaus Tubak" userId="e1ba7010-8028-41f3-bfdc-2236e2d819bc" providerId="ADAL" clId="{FC7B1887-1785-4943-90DA-CF15963C20C9}" dt="2020-11-29T17:56:28.568" v="756" actId="14100"/>
          <ac:graphicFrameMkLst>
            <pc:docMk/>
            <pc:sldMk cId="3551514090" sldId="270"/>
            <ac:graphicFrameMk id="8" creationId="{9A754085-5F05-487C-8E53-168B8A1EE6B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87BAC-BD51-4686-9902-D3886D3551E0}" type="datetimeFigureOut">
              <a:rPr lang="it-IT" smtClean="0"/>
              <a:t>07/02/2021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02664-B8E4-4069-948B-5A1B1270B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31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È stata scelta questa struttura della rete</a:t>
            </a:r>
          </a:p>
          <a:p>
            <a:pPr marL="171450" indent="-171450">
              <a:buFontTx/>
              <a:buChar char="-"/>
            </a:pPr>
            <a:r>
              <a:rPr lang="it-IT"/>
              <a:t>l’antenna è il nostro componente centrale</a:t>
            </a:r>
          </a:p>
          <a:p>
            <a:pPr marL="171450" indent="-171450">
              <a:buFontTx/>
              <a:buChar char="-"/>
            </a:pPr>
            <a:r>
              <a:rPr lang="it-IT"/>
              <a:t>Il numero degli utenti serviti dall’antenna è fornito dalla configurazione e singoli utenti sono autonomi</a:t>
            </a:r>
          </a:p>
          <a:p>
            <a:pPr marL="171450" indent="-171450">
              <a:buFontTx/>
              <a:buChar char="-"/>
            </a:pPr>
            <a:r>
              <a:rPr lang="it-IT"/>
              <a:t>Il </a:t>
            </a:r>
            <a:r>
              <a:rPr lang="it-IT" err="1"/>
              <a:t>packet</a:t>
            </a:r>
            <a:r>
              <a:rPr lang="it-IT"/>
              <a:t> generator è un componente che simula i messaggi in ingresso all’antenna, è stato fatto per semplicità </a:t>
            </a:r>
          </a:p>
          <a:p>
            <a:pPr marL="628650" lvl="1" indent="-171450">
              <a:buFontTx/>
              <a:buChar char="-"/>
            </a:pPr>
            <a:r>
              <a:rPr lang="it-IT"/>
              <a:t>al suo interno ha un </a:t>
            </a:r>
            <a:r>
              <a:rPr lang="it-IT" err="1"/>
              <a:t>sender</a:t>
            </a:r>
            <a:r>
              <a:rPr lang="it-IT"/>
              <a:t> per ogni utente che manda i </a:t>
            </a:r>
            <a:r>
              <a:rPr lang="it-IT" err="1"/>
              <a:t>pachetti</a:t>
            </a:r>
            <a:r>
              <a:rPr lang="it-IT"/>
              <a:t> all’utente con il suo stesso indice</a:t>
            </a:r>
          </a:p>
          <a:p>
            <a:pPr marL="628650" lvl="1" indent="-171450">
              <a:buFontTx/>
              <a:buChar char="-"/>
            </a:pPr>
            <a:r>
              <a:rPr lang="it-IT"/>
              <a:t>Tutti i </a:t>
            </a:r>
            <a:r>
              <a:rPr lang="it-IT" err="1"/>
              <a:t>sender</a:t>
            </a:r>
            <a:r>
              <a:rPr lang="it-IT"/>
              <a:t> condividono lo stesso valore di user lambda</a:t>
            </a:r>
          </a:p>
          <a:p>
            <a:pPr marL="0" indent="0">
              <a:buFontTx/>
              <a:buNone/>
            </a:pPr>
            <a:r>
              <a:rPr lang="it-IT"/>
              <a:t>Ogni distribuzione ha un generatore di numeri casuali indipendente dalle altre distribuzioni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/>
              <a:t>Uniforme per la dimensione dei </a:t>
            </a:r>
            <a:r>
              <a:rPr lang="it-IT" err="1"/>
              <a:t>pachetti</a:t>
            </a:r>
            <a:r>
              <a:rPr lang="it-IT"/>
              <a:t> (nel </a:t>
            </a:r>
            <a:r>
              <a:rPr lang="it-IT" err="1"/>
              <a:t>sender</a:t>
            </a:r>
            <a:r>
              <a:rPr lang="it-IT"/>
              <a:t>)</a:t>
            </a:r>
          </a:p>
          <a:p>
            <a:pPr marL="171450" indent="-171450">
              <a:buFontTx/>
              <a:buChar char="-"/>
            </a:pPr>
            <a:r>
              <a:rPr lang="it-IT"/>
              <a:t>Esponenziale per l’intervallo dei </a:t>
            </a:r>
            <a:r>
              <a:rPr lang="it-IT" err="1"/>
              <a:t>pachetti</a:t>
            </a:r>
            <a:r>
              <a:rPr lang="it-IT"/>
              <a:t> (nel </a:t>
            </a:r>
            <a:r>
              <a:rPr lang="it-IT" err="1"/>
              <a:t>sender</a:t>
            </a:r>
            <a:r>
              <a:rPr lang="it-IT"/>
              <a:t>)</a:t>
            </a:r>
          </a:p>
          <a:p>
            <a:pPr marL="171450" indent="-171450">
              <a:buFontTx/>
              <a:buChar char="-"/>
            </a:pPr>
            <a:r>
              <a:rPr lang="it-IT"/>
              <a:t>Uniforme/Binomiale per il CQI degli utenti (negli utenti)</a:t>
            </a:r>
          </a:p>
          <a:p>
            <a:pPr marL="0" indent="0">
              <a:buFontTx/>
              <a:buNone/>
            </a:pPr>
            <a:endParaRPr lang="it-IT"/>
          </a:p>
          <a:p>
            <a:pPr marL="0" indent="0">
              <a:buFontTx/>
              <a:buNone/>
            </a:pPr>
            <a:r>
              <a:rPr lang="it-IT"/>
              <a:t>FATTORI</a:t>
            </a:r>
          </a:p>
          <a:p>
            <a:pPr marL="0" indent="0">
              <a:buFontTx/>
              <a:buNone/>
            </a:pPr>
            <a:br>
              <a:rPr lang="it-IT"/>
            </a:br>
            <a:r>
              <a:rPr lang="it-IT"/>
              <a:t>Il numero di utenti</a:t>
            </a:r>
          </a:p>
          <a:p>
            <a:pPr marL="171450" indent="-171450">
              <a:buFontTx/>
              <a:buChar char="-"/>
            </a:pPr>
            <a:r>
              <a:rPr lang="it-IT"/>
              <a:t>Meno di 20 non ha senso</a:t>
            </a:r>
          </a:p>
          <a:p>
            <a:pPr marL="171450" indent="-171450">
              <a:buFontTx/>
              <a:buChar char="-"/>
            </a:pPr>
            <a:r>
              <a:rPr lang="it-IT"/>
              <a:t>Per il valore massimo abbiamo scelto un ordine di grandezza maggiore (200)</a:t>
            </a:r>
          </a:p>
          <a:p>
            <a:pPr marL="0" indent="0">
              <a:buFontTx/>
              <a:buNone/>
            </a:pPr>
            <a:endParaRPr lang="it-IT"/>
          </a:p>
          <a:p>
            <a:pPr marL="0" indent="0">
              <a:buFontTx/>
              <a:buNone/>
            </a:pPr>
            <a:r>
              <a:rPr lang="it-IT"/>
              <a:t>User lambda</a:t>
            </a:r>
          </a:p>
          <a:p>
            <a:pPr marL="171450" indent="-171450">
              <a:buFontTx/>
              <a:buChar char="-"/>
            </a:pPr>
            <a:r>
              <a:rPr lang="it-IT"/>
              <a:t>Il valore minimo è tale che la configurazione con 200 utenti almeno con il valore minimo sia bilanciata (25)</a:t>
            </a:r>
          </a:p>
          <a:p>
            <a:pPr marL="171450" indent="-171450">
              <a:buFontTx/>
              <a:buChar char="-"/>
            </a:pPr>
            <a:r>
              <a:rPr lang="it-IT"/>
              <a:t>Il valore massimo (200) è il trasposto =&gt; ovvero su una riga della tabella (vedi sotto) ci deve essere almeno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16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Questo è l’esempio di una simulazione con </a:t>
            </a:r>
          </a:p>
          <a:p>
            <a:pPr marL="171450" indent="-171450">
              <a:buFontTx/>
              <a:buChar char="-"/>
            </a:pPr>
            <a:r>
              <a:rPr lang="it-IT"/>
              <a:t>distribuzione dei CQI uniforme</a:t>
            </a:r>
          </a:p>
          <a:p>
            <a:pPr marL="171450" indent="-171450">
              <a:buFontTx/>
              <a:buChar char="-"/>
            </a:pPr>
            <a:r>
              <a:rPr lang="it-IT"/>
              <a:t>100 utenti</a:t>
            </a:r>
          </a:p>
          <a:p>
            <a:pPr marL="171450" indent="-171450">
              <a:buFontTx/>
              <a:buChar char="-"/>
            </a:pPr>
            <a:r>
              <a:rPr lang="it-IT" err="1"/>
              <a:t>Userlambda</a:t>
            </a:r>
            <a:r>
              <a:rPr lang="it-IT"/>
              <a:t> = 100</a:t>
            </a:r>
          </a:p>
          <a:p>
            <a:pPr marL="0" indent="0">
              <a:buFontTx/>
              <a:buNone/>
            </a:pPr>
            <a:r>
              <a:rPr lang="it-IT"/>
              <a:t>Sliding window di 5 secondi (5000 </a:t>
            </a:r>
            <a:r>
              <a:rPr lang="it-IT" err="1"/>
              <a:t>ms</a:t>
            </a:r>
            <a:r>
              <a:rPr lang="it-IT"/>
              <a:t>)</a:t>
            </a:r>
          </a:p>
          <a:p>
            <a:pPr marL="0" indent="0">
              <a:buFontTx/>
              <a:buNone/>
            </a:pPr>
            <a:endParaRPr lang="it-IT"/>
          </a:p>
          <a:p>
            <a:pPr marL="0" indent="0">
              <a:buFontTx/>
              <a:buNone/>
            </a:pPr>
            <a:r>
              <a:rPr lang="it-IT"/>
              <a:t>Abbiamo evitati i casi in cui la simulazione fosse scarica e i casi in cui fosse satura (vedi tabella dopo)</a:t>
            </a:r>
          </a:p>
          <a:p>
            <a:pPr marL="0" indent="0">
              <a:buFontTx/>
              <a:buNone/>
            </a:pPr>
            <a:r>
              <a:rPr lang="it-IT"/>
              <a:t>E abbiamo visto quindi che dopo circa 5 secondi il valore medio si stabilizzava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82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Qua per fare questa tabella abbiamo scelto la configurazione (la peggiore):</a:t>
            </a:r>
          </a:p>
          <a:p>
            <a:pPr marL="171450" indent="-171450">
              <a:buFontTx/>
              <a:buChar char="-"/>
            </a:pPr>
            <a:r>
              <a:rPr lang="it-IT" err="1"/>
              <a:t>Uniform</a:t>
            </a:r>
            <a:endParaRPr lang="it-IT"/>
          </a:p>
          <a:p>
            <a:pPr marL="171450" indent="-171450">
              <a:buFontTx/>
              <a:buChar char="-"/>
            </a:pPr>
            <a:r>
              <a:rPr lang="it-IT"/>
              <a:t>200 Utenti</a:t>
            </a:r>
          </a:p>
          <a:p>
            <a:pPr marL="171450" indent="-171450">
              <a:buFontTx/>
              <a:buChar char="-"/>
            </a:pPr>
            <a:r>
              <a:rPr lang="it-IT" err="1"/>
              <a:t>UserLambda</a:t>
            </a:r>
            <a:r>
              <a:rPr lang="it-IT"/>
              <a:t> 25</a:t>
            </a:r>
          </a:p>
          <a:p>
            <a:pPr marL="0" indent="0">
              <a:buFontTx/>
              <a:buNone/>
            </a:pPr>
            <a:r>
              <a:rPr lang="it-IT"/>
              <a:t>E abbiamo misurato il Throughput dei </a:t>
            </a:r>
            <a:r>
              <a:rPr lang="it-IT" err="1"/>
              <a:t>pachetti</a:t>
            </a:r>
            <a:r>
              <a:rPr lang="it-IT"/>
              <a:t> generati dai </a:t>
            </a:r>
            <a:r>
              <a:rPr lang="it-IT" err="1"/>
              <a:t>sender</a:t>
            </a:r>
            <a:r>
              <a:rPr lang="it-IT"/>
              <a:t>, abbiamo voluto essere sicuri che il </a:t>
            </a:r>
            <a:r>
              <a:rPr lang="it-IT" err="1"/>
              <a:t>throughtput</a:t>
            </a:r>
            <a:r>
              <a:rPr lang="it-IT"/>
              <a:t> dei singoli utenti non fosse influenzato dai diversi input che ricevevano utenti diversi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. </a:t>
            </a:r>
            <a:endParaRPr lang="it-IT"/>
          </a:p>
          <a:p>
            <a:pPr marL="0" indent="0">
              <a:buFontTx/>
              <a:buNone/>
            </a:pPr>
            <a:r>
              <a:rPr lang="it-IT"/>
              <a:t>La scelta è motivata dal fatto che le differenze del </a:t>
            </a:r>
            <a:r>
              <a:rPr lang="it-IT" err="1"/>
              <a:t>throughtput</a:t>
            </a:r>
            <a:r>
              <a:rPr lang="it-IT"/>
              <a:t> degli utenti non deve essere dovuta a un tempo di simulazione troppo breve</a:t>
            </a:r>
          </a:p>
          <a:p>
            <a:pPr marL="0" indent="0">
              <a:buFontTx/>
              <a:buNone/>
            </a:pPr>
            <a:r>
              <a:rPr lang="it-IT"/>
              <a:t>Abbiamo fatto </a:t>
            </a:r>
            <a:r>
              <a:rPr lang="it-IT" err="1"/>
              <a:t>runnare</a:t>
            </a:r>
            <a:r>
              <a:rPr lang="it-IT"/>
              <a:t> la simulazione per tempi diversi (senza </a:t>
            </a:r>
            <a:r>
              <a:rPr lang="it-IT" err="1"/>
              <a:t>warm</a:t>
            </a:r>
            <a:r>
              <a:rPr lang="it-IT"/>
              <a:t>-up) </a:t>
            </a:r>
          </a:p>
          <a:p>
            <a:pPr marL="0" indent="0">
              <a:buFontTx/>
              <a:buNone/>
            </a:pPr>
            <a:r>
              <a:rPr lang="it-IT"/>
              <a:t>La scelta finale è stato 70 secondi in quanto il valore medio si stabilizza a 948 byte mentre la deviazione standard decrementa per poco più di un byte per un incremento di 10 secondi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09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tabella vuole evidenziare visivamente qual è stato il carico dell’antenna nelle varie </a:t>
            </a:r>
            <a:r>
              <a:rPr lang="it-IT" err="1"/>
              <a:t>run</a:t>
            </a:r>
            <a:r>
              <a:rPr lang="it-IT"/>
              <a:t>, in base al numero medio di RB utilizzati all’interno di un frame in ogni </a:t>
            </a:r>
            <a:r>
              <a:rPr lang="it-IT" err="1"/>
              <a:t>Timeslot</a:t>
            </a:r>
            <a:r>
              <a:rPr lang="it-IT"/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LOW_LOAD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[3, 15]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NORMAL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(15, 22]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HIGH_LOAD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(22, 24.9]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SATURATED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[25, 25]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it-IT" u="none"/>
          </a:p>
          <a:p>
            <a:r>
              <a:rPr lang="it-IT" u="none"/>
              <a:t>[Andrea]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58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Da questi grafici si può notare che la rete è «FAIR» dal punto di vista del </a:t>
            </a:r>
            <a:r>
              <a:rPr lang="it-IT" err="1"/>
              <a:t>Throughtput</a:t>
            </a:r>
            <a:r>
              <a:rPr lang="it-IT"/>
              <a:t> in quanto </a:t>
            </a:r>
          </a:p>
          <a:p>
            <a:endParaRPr lang="it-IT"/>
          </a:p>
          <a:p>
            <a:r>
              <a:rPr lang="it-IT"/>
              <a:t>[Alessandro]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26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u="none"/>
              <a:t>[Andrea]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6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tabella vuole evidenziare visivamente qual è stato il carico dell’antenna nelle varie </a:t>
            </a:r>
            <a:r>
              <a:rPr lang="it-IT" err="1"/>
              <a:t>run</a:t>
            </a:r>
            <a:r>
              <a:rPr lang="it-IT"/>
              <a:t>, in base al numero medio di RB utilizzati all’interno di un frame in ogni </a:t>
            </a:r>
            <a:r>
              <a:rPr lang="it-IT" err="1"/>
              <a:t>Timeslot</a:t>
            </a:r>
            <a:r>
              <a:rPr lang="it-IT"/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LOW_LOAD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[3, 15]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NORMAL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(15, 22]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HIGH_LOAD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(22, 24.9]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SATURATED	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Gothic" panose="020B0609070205080204" pitchFamily="49" charset="-128"/>
              </a:rPr>
              <a:t>→ [25, 25]</a:t>
            </a:r>
            <a:endParaRPr lang="it-IT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it-IT"/>
          </a:p>
          <a:p>
            <a:r>
              <a:rPr lang="it-IT"/>
              <a:t>[Alessandro]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4033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u="none"/>
              <a:t>[Andrea]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448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[Alessandro]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2664-B8E4-4069-948B-5A1B1270BD3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216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E1DB-48FD-4445-9035-8557CB29AA99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904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B9B9-7640-4736-94B1-A1926FB2B982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7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A850-BFBD-4CF3-8CAE-A59F0C61C320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8471-3D3B-429F-876E-2BAAFFFA1230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CD9A-CB0F-45BB-BBE4-A35A353F3BEE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4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FE93-C88B-4504-BA98-5B6AEBAFBC39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2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06B6-3FC1-427D-8849-0988BD14B909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8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028E-AA0A-4B25-812B-F7EE28434B13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41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7D92-E343-4FA6-A6B2-A1BF43CEC762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AF34-BCB7-4C95-8030-88AAF85FA4EF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7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E107-2363-4474-9A25-84F6F9705B49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89C2EC5-40A3-4A00-BA95-34BFFDF36AC5}" type="datetime2">
              <a:rPr lang="en-US" smtClean="0"/>
              <a:t>Sunday, February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69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de-DE"/>
              <a:t>Fair - Network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de-DE">
                <a:solidFill>
                  <a:schemeClr val="tx1">
                    <a:alpha val="60000"/>
                  </a:schemeClr>
                </a:solidFill>
              </a:rPr>
              <a:t>Performance Evaluation </a:t>
            </a:r>
            <a:r>
              <a:rPr lang="de-DE" err="1">
                <a:solidFill>
                  <a:schemeClr val="tx1">
                    <a:alpha val="60000"/>
                  </a:schemeClr>
                </a:solidFill>
              </a:rPr>
              <a:t>of</a:t>
            </a:r>
            <a:r>
              <a:rPr lang="de-DE">
                <a:solidFill>
                  <a:schemeClr val="tx1">
                    <a:alpha val="60000"/>
                  </a:schemeClr>
                </a:solidFill>
              </a:rPr>
              <a:t> Computer System and Networks Project</a:t>
            </a:r>
          </a:p>
        </p:txBody>
      </p:sp>
      <p:pic>
        <p:nvPicPr>
          <p:cNvPr id="137" name="Picture 3">
            <a:extLst>
              <a:ext uri="{FF2B5EF4-FFF2-40B4-BE49-F238E27FC236}">
                <a16:creationId xmlns:a16="http://schemas.microsoft.com/office/drawing/2014/main" id="{740AEF7D-ED90-4262-8AC2-69965D76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53" name="Group 80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4" name="Oval 84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83ABD1-0442-4CCB-B768-CEFE2B97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Francesco Ronchieri, Andrea Tubak, Alessandro Madonna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1397DA-F8B6-894E-8399-8AE5348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err="1"/>
              <a:t>BinomiaCQl</a:t>
            </a:r>
            <a:r>
              <a:rPr lang="en-US" sz="4400"/>
              <a:t> Simulation Results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BBCAE2-8549-9C4E-ABBC-27E3FC76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Francesco Ronchieri, Andrea Tubak, Alessandro Madonna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AA0550E-A3D5-4458-A76F-3B550F3AD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1536"/>
              </p:ext>
            </p:extLst>
          </p:nvPr>
        </p:nvGraphicFramePr>
        <p:xfrm>
          <a:off x="3933371" y="196900"/>
          <a:ext cx="7998377" cy="6192498"/>
        </p:xfrm>
        <a:graphic>
          <a:graphicData uri="http://schemas.openxmlformats.org/drawingml/2006/table">
            <a:tbl>
              <a:tblPr firstRow="1" firstCol="1" bandRow="1"/>
              <a:tblGrid>
                <a:gridCol w="2289485">
                  <a:extLst>
                    <a:ext uri="{9D8B030D-6E8A-4147-A177-3AD203B41FA5}">
                      <a16:colId xmlns:a16="http://schemas.microsoft.com/office/drawing/2014/main" val="369687272"/>
                    </a:ext>
                  </a:extLst>
                </a:gridCol>
                <a:gridCol w="1184978">
                  <a:extLst>
                    <a:ext uri="{9D8B030D-6E8A-4147-A177-3AD203B41FA5}">
                      <a16:colId xmlns:a16="http://schemas.microsoft.com/office/drawing/2014/main" val="3548044144"/>
                    </a:ext>
                  </a:extLst>
                </a:gridCol>
                <a:gridCol w="997788">
                  <a:extLst>
                    <a:ext uri="{9D8B030D-6E8A-4147-A177-3AD203B41FA5}">
                      <a16:colId xmlns:a16="http://schemas.microsoft.com/office/drawing/2014/main" val="3084193744"/>
                    </a:ext>
                  </a:extLst>
                </a:gridCol>
                <a:gridCol w="810596">
                  <a:extLst>
                    <a:ext uri="{9D8B030D-6E8A-4147-A177-3AD203B41FA5}">
                      <a16:colId xmlns:a16="http://schemas.microsoft.com/office/drawing/2014/main" val="2882123758"/>
                    </a:ext>
                  </a:extLst>
                </a:gridCol>
                <a:gridCol w="851249">
                  <a:extLst>
                    <a:ext uri="{9D8B030D-6E8A-4147-A177-3AD203B41FA5}">
                      <a16:colId xmlns:a16="http://schemas.microsoft.com/office/drawing/2014/main" val="981198654"/>
                    </a:ext>
                  </a:extLst>
                </a:gridCol>
                <a:gridCol w="851249">
                  <a:extLst>
                    <a:ext uri="{9D8B030D-6E8A-4147-A177-3AD203B41FA5}">
                      <a16:colId xmlns:a16="http://schemas.microsoft.com/office/drawing/2014/main" val="2886200415"/>
                    </a:ext>
                  </a:extLst>
                </a:gridCol>
                <a:gridCol w="970425">
                  <a:extLst>
                    <a:ext uri="{9D8B030D-6E8A-4147-A177-3AD203B41FA5}">
                      <a16:colId xmlns:a16="http://schemas.microsoft.com/office/drawing/2014/main" val="1670392646"/>
                    </a:ext>
                  </a:extLst>
                </a:gridCol>
                <a:gridCol w="42607">
                  <a:extLst>
                    <a:ext uri="{9D8B030D-6E8A-4147-A177-3AD203B41FA5}">
                      <a16:colId xmlns:a16="http://schemas.microsoft.com/office/drawing/2014/main" val="2591388808"/>
                    </a:ext>
                  </a:extLst>
                </a:gridCol>
              </a:tblGrid>
              <a:tr h="94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(Binomial)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THROUGHPUT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DELAY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881346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Runs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Q(0.025)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Q(0.975)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ratio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Q(0.025)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Q(0.975)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ratio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4771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2825.139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2877.123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98.193%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0.098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0.693%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9595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1878.184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1919.198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97.863%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0.092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0.785%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5363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5649.359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5741.573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98.394%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0.060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1.168%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24953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1880.742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1922.434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97.831%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14.464%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68677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3773.610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3833.063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98.449%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17.773%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4147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932.735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966.630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96.493%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25.400%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36323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7549.609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7647.308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98.722%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27.383%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89215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7533.441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7592.061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99.228%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0.118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0.413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28.678%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0609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3753.391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3776.228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99.395%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0.251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0.821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30.530%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26750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2822.403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2874.313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98.194%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32.121%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56182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1863.266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1881.387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99.037%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0.407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1.233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33.021%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6462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932.425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963.458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96.779%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38.100%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40031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5657.384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5739.638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98.567%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45.885%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1415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1882.174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1920.249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98.017%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53.892%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39456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933.582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964.901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96.754%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56.905%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73973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3766.618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3824.270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98.492%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64.135%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726054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2689.447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2700.643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99.585%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1.922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2.649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72.572%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375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2822.286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2877.151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98.093%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73.602%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8280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nUser(50)userLambda(25)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937.659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966.351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97.031%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80.775%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2666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1881.042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1920.981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97.921%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83.339%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8544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nUser(25)userLambda(25)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935.619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965.747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96.880%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92.372%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90177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2008.356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2019.545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99.446%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10.557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11.335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93.139%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1544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2691.259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2703.245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99.557%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10.530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11.124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94.662%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6870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4076.012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4086.277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99.749%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10.322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10.899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94.706%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8101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2006.468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2020.639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99.299%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17.218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17.858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96.418%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09911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nUser(100)userLambda(200)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4079.817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4093.661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99.662%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17.080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17.515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97.514%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9393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2694.939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2705.569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99.607%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19.483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19.926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97.774%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879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2012.832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2023.382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99.479%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23.926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24.392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98.088%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5353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nUser(200)userLambda(200)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2010.934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2022.334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99.436%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27.294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27.720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98.464%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218860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nUser(150)userLambda(200)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2695.310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2706.259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99.595%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23.949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24.309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98.520%</a:t>
                      </a:r>
                    </a:p>
                  </a:txBody>
                  <a:tcPr marL="13756" marR="13756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0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97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5D085A96-C1C7-724A-BF09-AC1E0ADAA1D5}"/>
              </a:ext>
            </a:extLst>
          </p:cNvPr>
          <p:cNvSpPr/>
          <p:nvPr/>
        </p:nvSpPr>
        <p:spPr>
          <a:xfrm>
            <a:off x="113540" y="980661"/>
            <a:ext cx="11964920" cy="5738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D07B2-2239-4286-AB4A-BA148CA5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40" y="138871"/>
            <a:ext cx="11091600" cy="1332000"/>
          </a:xfrm>
        </p:spPr>
        <p:txBody>
          <a:bodyPr/>
          <a:lstStyle/>
          <a:p>
            <a:r>
              <a:rPr lang="it-IT"/>
              <a:t>Simulation Layout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940BFA1-6963-4045-8301-50F036CA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</a:t>
            </a:r>
            <a:r>
              <a:rPr lang="it-IT" err="1"/>
              <a:t>Ronchieri</a:t>
            </a:r>
            <a:r>
              <a:rPr lang="it-IT"/>
              <a:t>, Andrea </a:t>
            </a:r>
            <a:r>
              <a:rPr lang="it-IT" err="1"/>
              <a:t>Tubak</a:t>
            </a:r>
            <a:r>
              <a:rPr lang="it-IT"/>
              <a:t>, Alessandro Madonna</a:t>
            </a:r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9AE903A-9A81-A346-B6CC-2E8CAA441C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" y="980660"/>
            <a:ext cx="11964920" cy="57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9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625C1C3A-A2A6-6E44-8B57-4C2852ADA33D}"/>
              </a:ext>
            </a:extLst>
          </p:cNvPr>
          <p:cNvSpPr/>
          <p:nvPr/>
        </p:nvSpPr>
        <p:spPr>
          <a:xfrm>
            <a:off x="2968487" y="89083"/>
            <a:ext cx="9130748" cy="54150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544C12-2847-2B49-B48A-768B9B75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16" y="549275"/>
            <a:ext cx="2404372" cy="3373368"/>
          </a:xfrm>
        </p:spPr>
        <p:txBody>
          <a:bodyPr vert="horz">
            <a:normAutofit fontScale="90000"/>
          </a:bodyPr>
          <a:lstStyle/>
          <a:p>
            <a:br>
              <a:rPr lang="it-IT"/>
            </a:br>
            <a:br>
              <a:rPr lang="it-IT"/>
            </a:br>
            <a:br>
              <a:rPr lang="it-IT"/>
            </a:br>
            <a:r>
              <a:rPr lang="it-IT" err="1"/>
              <a:t>Warm</a:t>
            </a:r>
            <a:r>
              <a:rPr lang="it-IT"/>
              <a:t>-up Time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E43EEE-4C00-AF4C-9538-72795267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4F8ED9A-80C8-C944-AD1D-DA8797C531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6" y="89083"/>
            <a:ext cx="9130749" cy="5415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3B87E8-6036-4C4E-A804-6DA6822172C2}"/>
              </a:ext>
            </a:extLst>
          </p:cNvPr>
          <p:cNvGrpSpPr/>
          <p:nvPr/>
        </p:nvGrpSpPr>
        <p:grpSpPr>
          <a:xfrm>
            <a:off x="8361856" y="5688917"/>
            <a:ext cx="3497686" cy="1080000"/>
            <a:chOff x="8671808" y="3423751"/>
            <a:chExt cx="3497686" cy="1080000"/>
          </a:xfrm>
        </p:grpSpPr>
        <p:sp>
          <p:nvSpPr>
            <p:cNvPr id="8" name="Freccia destra 7">
              <a:extLst>
                <a:ext uri="{FF2B5EF4-FFF2-40B4-BE49-F238E27FC236}">
                  <a16:creationId xmlns:a16="http://schemas.microsoft.com/office/drawing/2014/main" id="{C0D8D889-442C-8B4B-A1B0-8B2744D26FCF}"/>
                </a:ext>
              </a:extLst>
            </p:cNvPr>
            <p:cNvSpPr/>
            <p:nvPr/>
          </p:nvSpPr>
          <p:spPr>
            <a:xfrm>
              <a:off x="8671808" y="3423751"/>
              <a:ext cx="1066552" cy="1080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9365FF6-BBFD-ED4A-BA80-FC2E85999294}"/>
                </a:ext>
              </a:extLst>
            </p:cNvPr>
            <p:cNvSpPr txBox="1"/>
            <p:nvPr/>
          </p:nvSpPr>
          <p:spPr>
            <a:xfrm>
              <a:off x="9883298" y="3779085"/>
              <a:ext cx="2286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/>
                <a:t>Warm</a:t>
              </a:r>
              <a:r>
                <a:rPr lang="it-IT"/>
                <a:t>-up = 5000ms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4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510E9C0-E187-6845-8C34-C84BB435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Simulation Time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79C4B45-FB33-E146-9FA2-122BE39F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Francesco Ronchieri, Andrea Tubak, Alessandro Madonna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F7E2B07D-01E8-CD43-AAA1-A7808AAFF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101084"/>
              </p:ext>
            </p:extLst>
          </p:nvPr>
        </p:nvGraphicFramePr>
        <p:xfrm>
          <a:off x="5165340" y="133011"/>
          <a:ext cx="6430457" cy="5761041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151390">
                  <a:extLst>
                    <a:ext uri="{9D8B030D-6E8A-4147-A177-3AD203B41FA5}">
                      <a16:colId xmlns:a16="http://schemas.microsoft.com/office/drawing/2014/main" val="3301814801"/>
                    </a:ext>
                  </a:extLst>
                </a:gridCol>
                <a:gridCol w="2384708">
                  <a:extLst>
                    <a:ext uri="{9D8B030D-6E8A-4147-A177-3AD203B41FA5}">
                      <a16:colId xmlns:a16="http://schemas.microsoft.com/office/drawing/2014/main" val="3736611066"/>
                    </a:ext>
                  </a:extLst>
                </a:gridCol>
                <a:gridCol w="1894359">
                  <a:extLst>
                    <a:ext uri="{9D8B030D-6E8A-4147-A177-3AD203B41FA5}">
                      <a16:colId xmlns:a16="http://schemas.microsoft.com/office/drawing/2014/main" val="2660570790"/>
                    </a:ext>
                  </a:extLst>
                </a:gridCol>
              </a:tblGrid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Time (s)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Mean (B)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Std (B)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3774271966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949,73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68,76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2674535392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949,74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50,21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1696828525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947,32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42,21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1940708645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945,90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35,88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946346157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948,07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32,92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3130701244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947,30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30,17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2924976348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948,94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27,29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2062850053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948,75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25,26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159838607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948,97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23,35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278243205"/>
                  </a:ext>
                </a:extLst>
              </a:tr>
              <a:tr h="52373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b="1" cap="none" spc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it-IT" sz="15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948,37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500" cap="none" spc="0">
                          <a:solidFill>
                            <a:schemeClr val="tx1"/>
                          </a:solidFill>
                          <a:effectLst/>
                        </a:rPr>
                        <a:t>21,33</a:t>
                      </a:r>
                      <a:endParaRPr lang="it-IT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68904" marT="27561" marB="206710"/>
                </a:tc>
                <a:extLst>
                  <a:ext uri="{0D108BD9-81ED-4DB2-BD59-A6C34878D82A}">
                    <a16:rowId xmlns:a16="http://schemas.microsoft.com/office/drawing/2014/main" val="1989269658"/>
                  </a:ext>
                </a:extLst>
              </a:tr>
            </a:tbl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41B80914-4D4C-654D-9BCB-DFA76B88BD58}"/>
              </a:ext>
            </a:extLst>
          </p:cNvPr>
          <p:cNvGrpSpPr/>
          <p:nvPr/>
        </p:nvGrpSpPr>
        <p:grpSpPr>
          <a:xfrm>
            <a:off x="7300426" y="6013145"/>
            <a:ext cx="3599082" cy="735439"/>
            <a:chOff x="497313" y="4845549"/>
            <a:chExt cx="3599082" cy="1090608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121CE14-092F-B646-B664-A8165B6DC93B}"/>
                </a:ext>
              </a:extLst>
            </p:cNvPr>
            <p:cNvSpPr txBox="1"/>
            <p:nvPr/>
          </p:nvSpPr>
          <p:spPr>
            <a:xfrm>
              <a:off x="1576395" y="5198757"/>
              <a:ext cx="2520000" cy="36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t-IT" err="1"/>
                <a:t>SImulation</a:t>
              </a:r>
              <a:r>
                <a:rPr lang="it-IT"/>
                <a:t> Time = 70s</a:t>
              </a:r>
            </a:p>
          </p:txBody>
        </p:sp>
        <p:sp>
          <p:nvSpPr>
            <p:cNvPr id="54" name="Freccia destra 53">
              <a:extLst>
                <a:ext uri="{FF2B5EF4-FFF2-40B4-BE49-F238E27FC236}">
                  <a16:creationId xmlns:a16="http://schemas.microsoft.com/office/drawing/2014/main" id="{D579BCD5-6793-0043-8A96-5687F6F15655}"/>
                </a:ext>
              </a:extLst>
            </p:cNvPr>
            <p:cNvSpPr/>
            <p:nvPr/>
          </p:nvSpPr>
          <p:spPr>
            <a:xfrm>
              <a:off x="497313" y="4845544"/>
              <a:ext cx="1080000" cy="109060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93172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93043E-D07A-4B2B-BAC1-899E2EB3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UniformCQI</a:t>
            </a:r>
            <a:r>
              <a:rPr lang="it-IT"/>
              <a:t> system state </a:t>
            </a:r>
            <a:r>
              <a:rPr lang="it-IT" err="1"/>
              <a:t>summary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E7EEE7-069E-42AB-BC93-4414B3B1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50DB9FF6-6EC9-4EDA-BE94-D6B1B0319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499819"/>
              </p:ext>
            </p:extLst>
          </p:nvPr>
        </p:nvGraphicFramePr>
        <p:xfrm>
          <a:off x="549538" y="1460937"/>
          <a:ext cx="11091600" cy="5689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121400" imgH="3254866" progId="Word.Document.12">
                  <p:embed/>
                </p:oleObj>
              </mc:Choice>
              <mc:Fallback>
                <p:oleObj name="Document" r:id="rId3" imgW="6121400" imgH="3254866" progId="Word.Document.12">
                  <p:embed/>
                  <p:pic>
                    <p:nvPicPr>
                      <p:cNvPr id="8" name="Oggetto 7">
                        <a:extLst>
                          <a:ext uri="{FF2B5EF4-FFF2-40B4-BE49-F238E27FC236}">
                            <a16:creationId xmlns:a16="http://schemas.microsoft.com/office/drawing/2014/main" id="{50DB9FF6-6EC9-4EDA-BE94-D6B1B0319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538" y="1460937"/>
                        <a:ext cx="11091600" cy="5689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14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5988A-D062-3C49-9A67-DE24E815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UniformCQI</a:t>
            </a:r>
            <a:r>
              <a:rPr lang="it-IT"/>
              <a:t> </a:t>
            </a: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5611FD-FBC2-3247-B124-5D365DC52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783" y="1497496"/>
            <a:ext cx="5787679" cy="5009716"/>
          </a:xfrm>
        </p:spPr>
        <p:txBody>
          <a:bodyPr/>
          <a:lstStyle/>
          <a:p>
            <a:r>
              <a:rPr lang="it-IT" err="1">
                <a:solidFill>
                  <a:schemeClr val="tx2">
                    <a:alpha val="60000"/>
                  </a:schemeClr>
                </a:solidFill>
              </a:rPr>
              <a:t>Throughput</a:t>
            </a:r>
            <a:endParaRPr lang="it-IT">
              <a:solidFill>
                <a:schemeClr val="tx2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B48475-D68A-EE47-98D7-F7DD298A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0C9A7416-79BF-3441-A51B-3CDE5E8B36A3}"/>
              </a:ext>
            </a:extLst>
          </p:cNvPr>
          <p:cNvSpPr txBox="1">
            <a:spLocks/>
          </p:cNvSpPr>
          <p:nvPr/>
        </p:nvSpPr>
        <p:spPr>
          <a:xfrm>
            <a:off x="6096000" y="1497496"/>
            <a:ext cx="5787679" cy="500971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Delay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6F3D7445-229C-0E47-B070-E0D02692E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2985" y="1959475"/>
            <a:ext cx="2789448" cy="2159092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F38286A3-D643-C246-B246-AFB06DB6B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82173" y="4231010"/>
            <a:ext cx="2762945" cy="2157775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49488B41-F49A-384D-97AF-AE4747AE3B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82174" y="1953696"/>
            <a:ext cx="2762945" cy="2157775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5094DF77-89D5-E441-8242-EE69DA0B3A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66236" y="4231010"/>
            <a:ext cx="2762945" cy="215777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F03253B-DA99-4B8E-95AF-AD04AD00A7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2128" y="1949172"/>
            <a:ext cx="2888709" cy="2155384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CE9A033-FF3F-4537-B40F-82BCE9A906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5121" y="1949172"/>
            <a:ext cx="2748557" cy="215427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41DA16C4-6822-441B-B94A-FFC0E11C20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22128" y="4222811"/>
            <a:ext cx="2763481" cy="2165973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65E97E-F88B-4490-BA00-A2EB0295E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35121" y="4174670"/>
            <a:ext cx="2748557" cy="22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5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9C5B02-8B2D-2343-A3AF-21045557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2149650"/>
            <a:ext cx="4059237" cy="692218"/>
          </a:xfrm>
        </p:spPr>
        <p:txBody>
          <a:bodyPr>
            <a:normAutofit fontScale="90000"/>
          </a:bodyPr>
          <a:lstStyle/>
          <a:p>
            <a:r>
              <a:rPr lang="en-US" err="1"/>
              <a:t>UniformCQI</a:t>
            </a:r>
            <a:r>
              <a:rPr lang="en-US"/>
              <a:t> Simulation 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4C0B4B-6B50-9C41-B1DC-EFD4E97CC4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>
              <a:solidFill>
                <a:schemeClr val="tx2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E42AE-3F9A-7C43-B0B8-D4DBE3B5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28A08AED-279A-4E2D-9FBB-6F30C1972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17807"/>
              </p:ext>
            </p:extLst>
          </p:nvPr>
        </p:nvGraphicFramePr>
        <p:xfrm>
          <a:off x="4044462" y="196900"/>
          <a:ext cx="7995138" cy="6166766"/>
        </p:xfrm>
        <a:graphic>
          <a:graphicData uri="http://schemas.openxmlformats.org/drawingml/2006/table">
            <a:tbl>
              <a:tblPr firstRow="1" firstCol="1" bandRow="1"/>
              <a:tblGrid>
                <a:gridCol w="2388999">
                  <a:extLst>
                    <a:ext uri="{9D8B030D-6E8A-4147-A177-3AD203B41FA5}">
                      <a16:colId xmlns:a16="http://schemas.microsoft.com/office/drawing/2014/main" val="3836031847"/>
                    </a:ext>
                  </a:extLst>
                </a:gridCol>
                <a:gridCol w="1236482">
                  <a:extLst>
                    <a:ext uri="{9D8B030D-6E8A-4147-A177-3AD203B41FA5}">
                      <a16:colId xmlns:a16="http://schemas.microsoft.com/office/drawing/2014/main" val="2605986257"/>
                    </a:ext>
                  </a:extLst>
                </a:gridCol>
                <a:gridCol w="1041153">
                  <a:extLst>
                    <a:ext uri="{9D8B030D-6E8A-4147-A177-3AD203B41FA5}">
                      <a16:colId xmlns:a16="http://schemas.microsoft.com/office/drawing/2014/main" val="4141967670"/>
                    </a:ext>
                  </a:extLst>
                </a:gridCol>
                <a:gridCol w="845824">
                  <a:extLst>
                    <a:ext uri="{9D8B030D-6E8A-4147-A177-3AD203B41FA5}">
                      <a16:colId xmlns:a16="http://schemas.microsoft.com/office/drawing/2014/main" val="3072607660"/>
                    </a:ext>
                  </a:extLst>
                </a:gridCol>
                <a:gridCol w="888249">
                  <a:extLst>
                    <a:ext uri="{9D8B030D-6E8A-4147-A177-3AD203B41FA5}">
                      <a16:colId xmlns:a16="http://schemas.microsoft.com/office/drawing/2014/main" val="2116181241"/>
                    </a:ext>
                  </a:extLst>
                </a:gridCol>
                <a:gridCol w="888249">
                  <a:extLst>
                    <a:ext uri="{9D8B030D-6E8A-4147-A177-3AD203B41FA5}">
                      <a16:colId xmlns:a16="http://schemas.microsoft.com/office/drawing/2014/main" val="2674577728"/>
                    </a:ext>
                  </a:extLst>
                </a:gridCol>
                <a:gridCol w="706182">
                  <a:extLst>
                    <a:ext uri="{9D8B030D-6E8A-4147-A177-3AD203B41FA5}">
                      <a16:colId xmlns:a16="http://schemas.microsoft.com/office/drawing/2014/main" val="3987295623"/>
                    </a:ext>
                  </a:extLst>
                </a:gridCol>
              </a:tblGrid>
              <a:tr h="960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(General)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THROUGHPUT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DELAY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20121"/>
                  </a:ext>
                </a:extLst>
              </a:tr>
              <a:tr h="1980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Runs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Q(0.025)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Q(0.975)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ratio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Q(0.025)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Q(0.975)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ratio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255633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</a:t>
                      </a: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(150)</a:t>
                      </a:r>
                      <a:r>
                        <a:rPr lang="it-IT" sz="105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userLambda</a:t>
                      </a: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2826.841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2870.022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98.50%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0.156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1.58%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628833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nUser(200)userLambda(50)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1874.411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1922.471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97.50%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18.85%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705846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nUser(200)userLambda(75)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2816.585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2846.802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98.94%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0.117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0.588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" panose="020F0502020204030204" pitchFamily="34" charset="0"/>
                        </a:rPr>
                        <a:t>19.87%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395350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5654.117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5697.205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99.24%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0.42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23.75%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668764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nUser(150)userLambda(100)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3765.932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3796.565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99.19%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0.132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0.491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26.84%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44690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3768.349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3827.551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98.45%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32.33%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12498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nUser(200)userLambda(100)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3745.391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3768.859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99.38%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0.33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0.85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38.79%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820275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7521.796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7556.464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99.54%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0.246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0.628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39.13%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94125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7535.526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7658.903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98.39%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41.41%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96281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nUser(150)userLambda(150)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5626.001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5646.664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99.63%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0.422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0.837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50.45%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009709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2825.164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2877.162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98.19%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66.87%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82697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nUser(150)userLambda(50)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1878.121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1919.221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97.86%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66.89%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951666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5649.154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5743.088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98.36%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72.12%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819005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nUser(200)userLambda(150)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5294.771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5309.685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99.72%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2.506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3.081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81.34%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039019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nUser(200)userLambda(25)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932.703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966.63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96.49%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84.76%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488297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1880.719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1922.527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97.83%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85.68%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456607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nUser(150)userLambda(200)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7052.251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7068.373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99.77%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2.591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3.01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86.08%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13117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3773.61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3833.032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98.45%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86.25%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4934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7549.609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7646.843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98.73%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88.14%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123180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nUser(150)userLambda(25)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932.425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963.458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96.78%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90.98%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992758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2822.403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2874.297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98.19%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91.09%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24798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nUser(25)userLambda(150)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5657.429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5739.638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98.57%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92.49%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8052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nUser(100)userLambda(25)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933.582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964.901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96.75%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94.35%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03286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1882.084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1920.317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98.01%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94.59%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960336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nUser(25)userLambda(100)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3766.618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3824.27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98.49%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95.26%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324504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nUser(200)userLambda(200)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5287.04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5302.671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99.71%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11.177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11.628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96.12%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922755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nUser(25)userLambda(75)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2822.286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2877.13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98.09%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96.29%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71894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nUser(50)userLambda(25)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937.659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966.351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97.03%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97.09%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73074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nUser(25)userLambda(50)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1881.042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1920.981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97.92%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97.31%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960419"/>
                  </a:ext>
                </a:extLst>
              </a:tr>
              <a:tr h="19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nUser(25)userLambda(25)</a:t>
                      </a:r>
                      <a:endParaRPr lang="it-IT" sz="105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935.619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965.747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96.88%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0.001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it-IT" sz="105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Calibri Light" panose="020F0302020204030204" pitchFamily="34" charset="0"/>
                        </a:rPr>
                        <a:t>97.78%</a:t>
                      </a:r>
                      <a:endParaRPr lang="it-IT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5190" marR="1519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53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70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8674C-3D7D-4C30-9E6F-F4E9CC7E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BinomialCQI</a:t>
            </a:r>
            <a:r>
              <a:rPr lang="it-IT"/>
              <a:t> system state </a:t>
            </a:r>
            <a:r>
              <a:rPr lang="it-IT" err="1"/>
              <a:t>summary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ED6C2-30D4-4CC8-96DE-0652AD02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9A754085-5F05-487C-8E53-168B8A1EE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645546"/>
              </p:ext>
            </p:extLst>
          </p:nvPr>
        </p:nvGraphicFramePr>
        <p:xfrm>
          <a:off x="550863" y="1513490"/>
          <a:ext cx="11090275" cy="557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121400" imgH="3254866" progId="Word.Document.12">
                  <p:embed/>
                </p:oleObj>
              </mc:Choice>
              <mc:Fallback>
                <p:oleObj name="Document" r:id="rId3" imgW="6121400" imgH="3254866" progId="Word.Document.12">
                  <p:embed/>
                  <p:pic>
                    <p:nvPicPr>
                      <p:cNvPr id="8" name="Oggetto 7">
                        <a:extLst>
                          <a:ext uri="{FF2B5EF4-FFF2-40B4-BE49-F238E27FC236}">
                            <a16:creationId xmlns:a16="http://schemas.microsoft.com/office/drawing/2014/main" id="{9A754085-5F05-487C-8E53-168B8A1EE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863" y="1513490"/>
                        <a:ext cx="11090275" cy="557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51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6F20F-A83C-2B4E-A8C2-3AF84ACF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BinomialCQI </a:t>
            </a:r>
            <a:r>
              <a:rPr lang="it-IT" err="1"/>
              <a:t>Simulation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92BE6F-D072-4B45-BD92-3F77032A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Ronchieri, Andrea Tubak, Alessandro Madonna</a:t>
            </a:r>
            <a:endParaRPr lang="en-US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7387416-8BE0-4F4A-B49D-BE351B09E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91" y="1466888"/>
            <a:ext cx="5545393" cy="4625937"/>
          </a:xfrm>
        </p:spPr>
        <p:txBody>
          <a:bodyPr/>
          <a:lstStyle/>
          <a:p>
            <a:r>
              <a:rPr lang="it-IT" err="1">
                <a:solidFill>
                  <a:schemeClr val="tx2">
                    <a:alpha val="60000"/>
                  </a:schemeClr>
                </a:solidFill>
              </a:rPr>
              <a:t>Throughput</a:t>
            </a:r>
            <a:endParaRPr lang="it-IT">
              <a:solidFill>
                <a:schemeClr val="tx2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7E322D3-110B-424A-A429-7388222A0D79}"/>
              </a:ext>
            </a:extLst>
          </p:cNvPr>
          <p:cNvSpPr txBox="1">
            <a:spLocks/>
          </p:cNvSpPr>
          <p:nvPr/>
        </p:nvSpPr>
        <p:spPr>
          <a:xfrm>
            <a:off x="5853457" y="1466887"/>
            <a:ext cx="6029152" cy="504032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Delay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C339C42-96B0-4DA3-B12B-7BA8A04647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06" y="2034242"/>
            <a:ext cx="2880000" cy="2160000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59C970AD-8B0D-49BB-960C-63857F6F75E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0353" y="2038594"/>
            <a:ext cx="2880000" cy="216000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6FB7CD3B-2DD2-4F67-A1BF-4B54EBA32FA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606" y="4274375"/>
            <a:ext cx="2880000" cy="216000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78AB427-3475-469B-B817-81EC00EC04D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9110" y="4260848"/>
            <a:ext cx="2880000" cy="216000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C0325A75-0289-4D49-9156-DC8EB3543D3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1649" y="2045243"/>
            <a:ext cx="2880000" cy="2160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D08A14D-1663-4EFD-BF38-D801FF0A3DE3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116394" y="2034242"/>
            <a:ext cx="2880000" cy="2160000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9354801F-77C1-4A10-88EF-D95E48A7B47C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6465" y="4260848"/>
            <a:ext cx="2880000" cy="2160000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591DB3B8-BA84-4E49-A5AC-8DEB5426B8A3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16394" y="4260848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350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51F596B0F2F245BE884504014A5F5C" ma:contentTypeVersion="8" ma:contentTypeDescription="Create a new document." ma:contentTypeScope="" ma:versionID="b9b0ae8cc52b4eab29cdfd22efafe127">
  <xsd:schema xmlns:xsd="http://www.w3.org/2001/XMLSchema" xmlns:xs="http://www.w3.org/2001/XMLSchema" xmlns:p="http://schemas.microsoft.com/office/2006/metadata/properties" xmlns:ns2="11ee40f9-9001-40fd-9a26-51923bae1e35" targetNamespace="http://schemas.microsoft.com/office/2006/metadata/properties" ma:root="true" ma:fieldsID="557baf4ddd73243f1bc52edb1e1dc8b9" ns2:_="">
    <xsd:import namespace="11ee40f9-9001-40fd-9a26-51923bae1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e40f9-9001-40fd-9a26-51923bae1e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567E5-D806-460A-AB43-8B1146BE0C02}">
  <ds:schemaRefs>
    <ds:schemaRef ds:uri="11ee40f9-9001-40fd-9a26-51923bae1e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3C0C15-979A-412A-B289-AEA129EBC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10F124-D0EC-4779-95CC-69A111D12ADD}">
  <ds:schemaRefs>
    <ds:schemaRef ds:uri="11ee40f9-9001-40fd-9a26-51923bae1e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</Words>
  <Application>Microsoft Office PowerPoint</Application>
  <PresentationFormat>Widescreen</PresentationFormat>
  <Paragraphs>566</Paragraphs>
  <Slides>10</Slides>
  <Notes>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Symbol</vt:lpstr>
      <vt:lpstr>3DFloatVTI</vt:lpstr>
      <vt:lpstr>Document</vt:lpstr>
      <vt:lpstr>Fair - Network</vt:lpstr>
      <vt:lpstr>Simulation Layout</vt:lpstr>
      <vt:lpstr>   Warm-up Time</vt:lpstr>
      <vt:lpstr>Simulation Time</vt:lpstr>
      <vt:lpstr>UniformCQI system state summary</vt:lpstr>
      <vt:lpstr>UniformCQI Simulation Results</vt:lpstr>
      <vt:lpstr>UniformCQI Simulation Results</vt:lpstr>
      <vt:lpstr>BinomialCQI system state summary</vt:lpstr>
      <vt:lpstr>BinomialCQI Simulation Results</vt:lpstr>
      <vt:lpstr>BinomiaCQl Simulation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- Network</dc:title>
  <dc:creator>andrea tubak</dc:creator>
  <cp:lastModifiedBy>Francesco Ronchieri</cp:lastModifiedBy>
  <cp:revision>1</cp:revision>
  <dcterms:created xsi:type="dcterms:W3CDTF">2020-11-29T17:35:18Z</dcterms:created>
  <dcterms:modified xsi:type="dcterms:W3CDTF">2021-02-07T20:39:33Z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0x0101009C51F596B0F2F245BE884504014A5F5C</vt:lpwstr>
  </property>
</Properties>
</file>